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3"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6858000" cx="12192000"/>
  <p:notesSz cx="6858000" cy="9144000"/>
  <p:embeddedFontLst>
    <p:embeddedFont>
      <p:font typeface="Abril Fatface"/>
      <p:regular r:id="rId19"/>
    </p:embeddedFont>
    <p:embeddedFont>
      <p:font typeface="Poppins"/>
      <p:regular r:id="rId20"/>
      <p:bold r:id="rId21"/>
      <p:italic r:id="rId22"/>
      <p:boldItalic r:id="rId23"/>
    </p:embeddedFont>
    <p:embeddedFont>
      <p:font typeface="Newsreader"/>
      <p:regular r:id="rId24"/>
      <p:bold r:id="rId25"/>
      <p:italic r:id="rId26"/>
      <p:boldItalic r:id="rId27"/>
    </p:embeddedFont>
    <p:embeddedFont>
      <p:font typeface="Newsreader Medium"/>
      <p:regular r:id="rId28"/>
      <p:bold r:id="rId29"/>
      <p:italic r:id="rId30"/>
      <p:boldItalic r:id="rId31"/>
    </p:embeddedFont>
    <p:embeddedFont>
      <p:font typeface="Newsreader SemiBold"/>
      <p:regular r:id="rId32"/>
      <p:bold r:id="rId33"/>
      <p:italic r:id="rId34"/>
      <p:boldItalic r:id="rId35"/>
    </p:embeddedFont>
    <p:embeddedFont>
      <p:font typeface="Homemade Apple"/>
      <p:regular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Poppins-regular.fntdata"/><Relationship Id="rId22" Type="http://schemas.openxmlformats.org/officeDocument/2006/relationships/font" Target="fonts/Poppins-italic.fntdata"/><Relationship Id="rId21" Type="http://schemas.openxmlformats.org/officeDocument/2006/relationships/font" Target="fonts/Poppins-bold.fntdata"/><Relationship Id="rId24" Type="http://schemas.openxmlformats.org/officeDocument/2006/relationships/font" Target="fonts/Newsreader-regular.fntdata"/><Relationship Id="rId23" Type="http://schemas.openxmlformats.org/officeDocument/2006/relationships/font" Target="fonts/Poppins-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Newsreader-italic.fntdata"/><Relationship Id="rId25" Type="http://schemas.openxmlformats.org/officeDocument/2006/relationships/font" Target="fonts/Newsreader-bold.fntdata"/><Relationship Id="rId28" Type="http://schemas.openxmlformats.org/officeDocument/2006/relationships/font" Target="fonts/NewsreaderMedium-regular.fntdata"/><Relationship Id="rId27" Type="http://schemas.openxmlformats.org/officeDocument/2006/relationships/font" Target="fonts/Newsreader-bold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NewsreaderMedium-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NewsreaderMedium-boldItalic.fntdata"/><Relationship Id="rId30" Type="http://schemas.openxmlformats.org/officeDocument/2006/relationships/font" Target="fonts/NewsreaderMedium-italic.fntdata"/><Relationship Id="rId11" Type="http://schemas.openxmlformats.org/officeDocument/2006/relationships/slide" Target="slides/slide6.xml"/><Relationship Id="rId33" Type="http://schemas.openxmlformats.org/officeDocument/2006/relationships/font" Target="fonts/NewsreaderSemiBold-bold.fntdata"/><Relationship Id="rId10" Type="http://schemas.openxmlformats.org/officeDocument/2006/relationships/slide" Target="slides/slide5.xml"/><Relationship Id="rId32" Type="http://schemas.openxmlformats.org/officeDocument/2006/relationships/font" Target="fonts/NewsreaderSemiBold-regular.fntdata"/><Relationship Id="rId13" Type="http://schemas.openxmlformats.org/officeDocument/2006/relationships/slide" Target="slides/slide8.xml"/><Relationship Id="rId35" Type="http://schemas.openxmlformats.org/officeDocument/2006/relationships/font" Target="fonts/NewsreaderSemiBold-boldItalic.fntdata"/><Relationship Id="rId12" Type="http://schemas.openxmlformats.org/officeDocument/2006/relationships/slide" Target="slides/slide7.xml"/><Relationship Id="rId34" Type="http://schemas.openxmlformats.org/officeDocument/2006/relationships/font" Target="fonts/NewsreaderSemiBold-italic.fntdata"/><Relationship Id="rId15" Type="http://schemas.openxmlformats.org/officeDocument/2006/relationships/slide" Target="slides/slide10.xml"/><Relationship Id="rId14" Type="http://schemas.openxmlformats.org/officeDocument/2006/relationships/slide" Target="slides/slide9.xml"/><Relationship Id="rId36" Type="http://schemas.openxmlformats.org/officeDocument/2006/relationships/font" Target="fonts/HomemadeApple-regular.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AbrilFatface-regular.fntdata"/><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a073618e6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a073618e6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2da91678b4b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2da91678b4b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30d02f0d864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30d02f0d864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2da91678b4b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2da91678b4b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30d02f0d864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30d02f0d864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a073618e60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a073618e60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2cf4697e497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2cf4697e497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30d02f0d864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30d02f0d864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cf4697e497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2cf4697e497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2da91678b4b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2da91678b4b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30d02f0d864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30d02f0d864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2da91678b4b_0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2da91678b4b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2da91678b4b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2da91678b4b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1.png"/><Relationship Id="rId11" Type="http://schemas.openxmlformats.org/officeDocument/2006/relationships/image" Target="../media/image5.png"/><Relationship Id="rId10" Type="http://schemas.openxmlformats.org/officeDocument/2006/relationships/image" Target="../media/image4.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3.png"/><Relationship Id="rId7" Type="http://schemas.openxmlformats.org/officeDocument/2006/relationships/hyperlink" Target="https://www.pinterest.com/slidesmania/" TargetMode="External"/><Relationship Id="rId8"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11" name="Shape 11"/>
        <p:cNvGrpSpPr/>
        <p:nvPr/>
      </p:nvGrpSpPr>
      <p:grpSpPr>
        <a:xfrm>
          <a:off x="0" y="0"/>
          <a:ext cx="0" cy="0"/>
          <a:chOff x="0" y="0"/>
          <a:chExt cx="0" cy="0"/>
        </a:xfrm>
      </p:grpSpPr>
      <p:sp>
        <p:nvSpPr>
          <p:cNvPr id="12" name="Google Shape;12;p2"/>
          <p:cNvSpPr txBox="1"/>
          <p:nvPr>
            <p:ph idx="1" type="subTitle"/>
          </p:nvPr>
        </p:nvSpPr>
        <p:spPr>
          <a:xfrm>
            <a:off x="278525" y="2721800"/>
            <a:ext cx="11634900" cy="586500"/>
          </a:xfrm>
          <a:prstGeom prst="rect">
            <a:avLst/>
          </a:prstGeom>
          <a:solidFill>
            <a:schemeClr val="accent1"/>
          </a:solidFill>
        </p:spPr>
        <p:txBody>
          <a:bodyPr anchorCtr="0" anchor="ctr" bIns="121900" lIns="121900" spcFirstLastPara="1" rIns="121900" wrap="square" tIns="121900">
            <a:noAutofit/>
          </a:bodyPr>
          <a:lstStyle>
            <a:lvl1pPr lvl="0" rtl="0" algn="ctr">
              <a:lnSpc>
                <a:spcPct val="100000"/>
              </a:lnSpc>
              <a:spcBef>
                <a:spcPts val="0"/>
              </a:spcBef>
              <a:spcAft>
                <a:spcPts val="0"/>
              </a:spcAft>
              <a:buClr>
                <a:schemeClr val="accent2"/>
              </a:buClr>
              <a:buSzPts val="2000"/>
              <a:buNone/>
              <a:defRPr b="1" sz="3000">
                <a:solidFill>
                  <a:schemeClr val="accent2"/>
                </a:solidFill>
              </a:defRPr>
            </a:lvl1pPr>
            <a:lvl2pPr lvl="1" rtl="0">
              <a:spcBef>
                <a:spcPts val="0"/>
              </a:spcBef>
              <a:spcAft>
                <a:spcPts val="0"/>
              </a:spcAft>
              <a:buClr>
                <a:schemeClr val="accent2"/>
              </a:buClr>
              <a:buSzPts val="2000"/>
              <a:buNone/>
              <a:defRPr>
                <a:solidFill>
                  <a:schemeClr val="accent2"/>
                </a:solidFill>
              </a:defRPr>
            </a:lvl2pPr>
            <a:lvl3pPr lvl="2" rtl="0">
              <a:spcBef>
                <a:spcPts val="2100"/>
              </a:spcBef>
              <a:spcAft>
                <a:spcPts val="0"/>
              </a:spcAft>
              <a:buClr>
                <a:schemeClr val="accent2"/>
              </a:buClr>
              <a:buSzPts val="2000"/>
              <a:buNone/>
              <a:defRPr>
                <a:solidFill>
                  <a:schemeClr val="accent2"/>
                </a:solidFill>
              </a:defRPr>
            </a:lvl3pPr>
            <a:lvl4pPr lvl="3" rtl="0">
              <a:spcBef>
                <a:spcPts val="2100"/>
              </a:spcBef>
              <a:spcAft>
                <a:spcPts val="0"/>
              </a:spcAft>
              <a:buClr>
                <a:schemeClr val="accent2"/>
              </a:buClr>
              <a:buSzPts val="2000"/>
              <a:buNone/>
              <a:defRPr>
                <a:solidFill>
                  <a:schemeClr val="accent2"/>
                </a:solidFill>
              </a:defRPr>
            </a:lvl4pPr>
            <a:lvl5pPr lvl="4" rtl="0">
              <a:spcBef>
                <a:spcPts val="2100"/>
              </a:spcBef>
              <a:spcAft>
                <a:spcPts val="0"/>
              </a:spcAft>
              <a:buClr>
                <a:schemeClr val="accent2"/>
              </a:buClr>
              <a:buSzPts val="2000"/>
              <a:buNone/>
              <a:defRPr>
                <a:solidFill>
                  <a:schemeClr val="accent2"/>
                </a:solidFill>
              </a:defRPr>
            </a:lvl5pPr>
            <a:lvl6pPr lvl="5" rtl="0">
              <a:spcBef>
                <a:spcPts val="2100"/>
              </a:spcBef>
              <a:spcAft>
                <a:spcPts val="0"/>
              </a:spcAft>
              <a:buClr>
                <a:schemeClr val="accent2"/>
              </a:buClr>
              <a:buSzPts val="2000"/>
              <a:buNone/>
              <a:defRPr>
                <a:solidFill>
                  <a:schemeClr val="accent2"/>
                </a:solidFill>
              </a:defRPr>
            </a:lvl6pPr>
            <a:lvl7pPr lvl="6" rtl="0">
              <a:spcBef>
                <a:spcPts val="2100"/>
              </a:spcBef>
              <a:spcAft>
                <a:spcPts val="0"/>
              </a:spcAft>
              <a:buClr>
                <a:schemeClr val="accent2"/>
              </a:buClr>
              <a:buSzPts val="2000"/>
              <a:buNone/>
              <a:defRPr>
                <a:solidFill>
                  <a:schemeClr val="accent2"/>
                </a:solidFill>
              </a:defRPr>
            </a:lvl7pPr>
            <a:lvl8pPr lvl="7" rtl="0">
              <a:spcBef>
                <a:spcPts val="2100"/>
              </a:spcBef>
              <a:spcAft>
                <a:spcPts val="0"/>
              </a:spcAft>
              <a:buClr>
                <a:schemeClr val="accent2"/>
              </a:buClr>
              <a:buSzPts val="2000"/>
              <a:buNone/>
              <a:defRPr>
                <a:solidFill>
                  <a:schemeClr val="accent2"/>
                </a:solidFill>
              </a:defRPr>
            </a:lvl8pPr>
            <a:lvl9pPr lvl="8" rtl="0">
              <a:spcBef>
                <a:spcPts val="2100"/>
              </a:spcBef>
              <a:spcAft>
                <a:spcPts val="2100"/>
              </a:spcAft>
              <a:buClr>
                <a:schemeClr val="accent2"/>
              </a:buClr>
              <a:buSzPts val="2000"/>
              <a:buNone/>
              <a:defRPr>
                <a:solidFill>
                  <a:schemeClr val="accent2"/>
                </a:solidFill>
              </a:defRPr>
            </a:lvl9pPr>
          </a:lstStyle>
          <a:p/>
        </p:txBody>
      </p:sp>
      <p:sp>
        <p:nvSpPr>
          <p:cNvPr id="13" name="Google Shape;13;p2"/>
          <p:cNvSpPr txBox="1"/>
          <p:nvPr>
            <p:ph type="title"/>
          </p:nvPr>
        </p:nvSpPr>
        <p:spPr>
          <a:xfrm>
            <a:off x="278525" y="641475"/>
            <a:ext cx="11634900" cy="2080200"/>
          </a:xfrm>
          <a:prstGeom prst="rect">
            <a:avLst/>
          </a:prstGeom>
        </p:spPr>
        <p:txBody>
          <a:bodyPr anchorCtr="0" anchor="ctr" bIns="121900" lIns="121900" spcFirstLastPara="1" rIns="121900" wrap="square" tIns="121900">
            <a:noAutofit/>
          </a:bodyPr>
          <a:lstStyle>
            <a:lvl1pPr indent="0" lvl="0" marL="0" marR="0" rtl="0" algn="ctr">
              <a:spcBef>
                <a:spcPts val="0"/>
              </a:spcBef>
              <a:spcAft>
                <a:spcPts val="0"/>
              </a:spcAft>
              <a:buClr>
                <a:schemeClr val="dk1"/>
              </a:buClr>
              <a:buSzPts val="9000"/>
              <a:buFont typeface="Aldrich"/>
              <a:buNone/>
              <a:defRPr sz="92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cxnSp>
        <p:nvCxnSpPr>
          <p:cNvPr id="14" name="Google Shape;14;p2"/>
          <p:cNvCxnSpPr/>
          <p:nvPr/>
        </p:nvCxnSpPr>
        <p:spPr>
          <a:xfrm>
            <a:off x="278525" y="577650"/>
            <a:ext cx="11634900" cy="0"/>
          </a:xfrm>
          <a:prstGeom prst="straightConnector1">
            <a:avLst/>
          </a:prstGeom>
          <a:noFill/>
          <a:ln cap="rnd" cmpd="sng" w="19050">
            <a:solidFill>
              <a:schemeClr val="accent1"/>
            </a:solidFill>
            <a:prstDash val="solid"/>
            <a:round/>
            <a:headEnd len="med" w="med" type="none"/>
            <a:tailEnd len="med" w="med" type="none"/>
          </a:ln>
        </p:spPr>
      </p:cxnSp>
      <p:sp>
        <p:nvSpPr>
          <p:cNvPr id="15" name="Google Shape;15;p2"/>
          <p:cNvSpPr/>
          <p:nvPr>
            <p:ph idx="2" type="pic"/>
          </p:nvPr>
        </p:nvSpPr>
        <p:spPr>
          <a:xfrm>
            <a:off x="278525" y="3687450"/>
            <a:ext cx="11634900" cy="2930100"/>
          </a:xfrm>
          <a:prstGeom prst="rect">
            <a:avLst/>
          </a:prstGeom>
          <a:noFill/>
          <a:ln>
            <a:noFill/>
          </a:ln>
        </p:spPr>
      </p:sp>
      <p:cxnSp>
        <p:nvCxnSpPr>
          <p:cNvPr id="16" name="Google Shape;16;p2"/>
          <p:cNvCxnSpPr/>
          <p:nvPr/>
        </p:nvCxnSpPr>
        <p:spPr>
          <a:xfrm>
            <a:off x="278525" y="3483475"/>
            <a:ext cx="11634900" cy="0"/>
          </a:xfrm>
          <a:prstGeom prst="straightConnector1">
            <a:avLst/>
          </a:prstGeom>
          <a:noFill/>
          <a:ln cap="rnd" cmpd="sng" w="19050">
            <a:solidFill>
              <a:schemeClr val="accent1"/>
            </a:solidFill>
            <a:prstDash val="solid"/>
            <a:round/>
            <a:headEnd len="med" w="med" type="none"/>
            <a:tailEnd len="med" w="med" type="none"/>
          </a:ln>
        </p:spPr>
      </p:cxnSp>
      <p:sp>
        <p:nvSpPr>
          <p:cNvPr id="17" name="Google Shape;17;p2"/>
          <p:cNvSpPr txBox="1"/>
          <p:nvPr>
            <p:ph idx="3" type="subTitle"/>
          </p:nvPr>
        </p:nvSpPr>
        <p:spPr>
          <a:xfrm>
            <a:off x="9199575" y="7225"/>
            <a:ext cx="2713800" cy="5751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2000"/>
              <a:buNone/>
              <a:defRPr sz="1500"/>
            </a:lvl1pPr>
            <a:lvl2pPr lvl="1" rtl="0" algn="r">
              <a:spcBef>
                <a:spcPts val="0"/>
              </a:spcBef>
              <a:spcAft>
                <a:spcPts val="0"/>
              </a:spcAft>
              <a:buSzPts val="2000"/>
              <a:buNone/>
              <a:defRPr/>
            </a:lvl2pPr>
            <a:lvl3pPr lvl="2" rtl="0" algn="r">
              <a:spcBef>
                <a:spcPts val="2100"/>
              </a:spcBef>
              <a:spcAft>
                <a:spcPts val="0"/>
              </a:spcAft>
              <a:buSzPts val="2000"/>
              <a:buNone/>
              <a:defRPr/>
            </a:lvl3pPr>
            <a:lvl4pPr lvl="3" rtl="0" algn="r">
              <a:spcBef>
                <a:spcPts val="2100"/>
              </a:spcBef>
              <a:spcAft>
                <a:spcPts val="0"/>
              </a:spcAft>
              <a:buSzPts val="2000"/>
              <a:buNone/>
              <a:defRPr/>
            </a:lvl4pPr>
            <a:lvl5pPr lvl="4" rtl="0" algn="r">
              <a:spcBef>
                <a:spcPts val="2100"/>
              </a:spcBef>
              <a:spcAft>
                <a:spcPts val="0"/>
              </a:spcAft>
              <a:buSzPts val="2000"/>
              <a:buNone/>
              <a:defRPr/>
            </a:lvl5pPr>
            <a:lvl6pPr lvl="5" rtl="0" algn="r">
              <a:spcBef>
                <a:spcPts val="2100"/>
              </a:spcBef>
              <a:spcAft>
                <a:spcPts val="0"/>
              </a:spcAft>
              <a:buSzPts val="2000"/>
              <a:buNone/>
              <a:defRPr/>
            </a:lvl6pPr>
            <a:lvl7pPr lvl="6" rtl="0" algn="r">
              <a:spcBef>
                <a:spcPts val="2100"/>
              </a:spcBef>
              <a:spcAft>
                <a:spcPts val="0"/>
              </a:spcAft>
              <a:buSzPts val="2000"/>
              <a:buNone/>
              <a:defRPr/>
            </a:lvl7pPr>
            <a:lvl8pPr lvl="7" rtl="0" algn="r">
              <a:spcBef>
                <a:spcPts val="2100"/>
              </a:spcBef>
              <a:spcAft>
                <a:spcPts val="0"/>
              </a:spcAft>
              <a:buSzPts val="2000"/>
              <a:buNone/>
              <a:defRPr/>
            </a:lvl8pPr>
            <a:lvl9pPr lvl="8" rtl="0" algn="r">
              <a:spcBef>
                <a:spcPts val="2100"/>
              </a:spcBef>
              <a:spcAft>
                <a:spcPts val="2100"/>
              </a:spcAft>
              <a:buSzPts val="2000"/>
              <a:buNone/>
              <a:defRPr/>
            </a:lvl9pPr>
          </a:lstStyle>
          <a:p/>
        </p:txBody>
      </p:sp>
      <p:sp>
        <p:nvSpPr>
          <p:cNvPr id="18" name="Google Shape;18;p2"/>
          <p:cNvSpPr txBox="1"/>
          <p:nvPr>
            <p:ph idx="4" type="subTitle"/>
          </p:nvPr>
        </p:nvSpPr>
        <p:spPr>
          <a:xfrm>
            <a:off x="278525" y="2550"/>
            <a:ext cx="1772700" cy="575100"/>
          </a:xfrm>
          <a:prstGeom prst="rect">
            <a:avLst/>
          </a:prstGeom>
        </p:spPr>
        <p:txBody>
          <a:bodyPr anchorCtr="0" anchor="b" bIns="121900" lIns="121900" spcFirstLastPara="1" rIns="121900" wrap="square" tIns="121900">
            <a:noAutofit/>
          </a:bodyPr>
          <a:lstStyle>
            <a:lvl1pPr lvl="0" rtl="0">
              <a:lnSpc>
                <a:spcPct val="100000"/>
              </a:lnSpc>
              <a:spcBef>
                <a:spcPts val="0"/>
              </a:spcBef>
              <a:spcAft>
                <a:spcPts val="0"/>
              </a:spcAft>
              <a:buSzPts val="2000"/>
              <a:buNone/>
              <a:defRPr sz="1500"/>
            </a:lvl1pPr>
            <a:lvl2pPr lvl="1" rtl="0">
              <a:spcBef>
                <a:spcPts val="0"/>
              </a:spcBef>
              <a:spcAft>
                <a:spcPts val="0"/>
              </a:spcAft>
              <a:buSzPts val="2000"/>
              <a:buNone/>
              <a:defRPr/>
            </a:lvl2pPr>
            <a:lvl3pPr lvl="2" rtl="0">
              <a:spcBef>
                <a:spcPts val="2100"/>
              </a:spcBef>
              <a:spcAft>
                <a:spcPts val="0"/>
              </a:spcAft>
              <a:buSzPts val="2000"/>
              <a:buNone/>
              <a:defRPr/>
            </a:lvl3pPr>
            <a:lvl4pPr lvl="3" rtl="0">
              <a:spcBef>
                <a:spcPts val="2100"/>
              </a:spcBef>
              <a:spcAft>
                <a:spcPts val="0"/>
              </a:spcAft>
              <a:buSzPts val="2000"/>
              <a:buNone/>
              <a:defRPr/>
            </a:lvl4pPr>
            <a:lvl5pPr lvl="4" rtl="0">
              <a:spcBef>
                <a:spcPts val="2100"/>
              </a:spcBef>
              <a:spcAft>
                <a:spcPts val="0"/>
              </a:spcAft>
              <a:buSzPts val="2000"/>
              <a:buNone/>
              <a:defRPr/>
            </a:lvl5pPr>
            <a:lvl6pPr lvl="5" rtl="0">
              <a:spcBef>
                <a:spcPts val="2100"/>
              </a:spcBef>
              <a:spcAft>
                <a:spcPts val="0"/>
              </a:spcAft>
              <a:buSzPts val="2000"/>
              <a:buNone/>
              <a:defRPr/>
            </a:lvl6pPr>
            <a:lvl7pPr lvl="6" rtl="0">
              <a:spcBef>
                <a:spcPts val="2100"/>
              </a:spcBef>
              <a:spcAft>
                <a:spcPts val="0"/>
              </a:spcAft>
              <a:buSzPts val="2000"/>
              <a:buNone/>
              <a:defRPr/>
            </a:lvl7pPr>
            <a:lvl8pPr lvl="7" rtl="0">
              <a:spcBef>
                <a:spcPts val="2100"/>
              </a:spcBef>
              <a:spcAft>
                <a:spcPts val="0"/>
              </a:spcAft>
              <a:buSzPts val="2000"/>
              <a:buNone/>
              <a:defRPr/>
            </a:lvl8pPr>
            <a:lvl9pPr lvl="8" rtl="0">
              <a:spcBef>
                <a:spcPts val="2100"/>
              </a:spcBef>
              <a:spcAft>
                <a:spcPts val="2100"/>
              </a:spcAft>
              <a:buSzPts val="20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Recap">
  <p:cSld name="CUSTOM_23">
    <p:spTree>
      <p:nvGrpSpPr>
        <p:cNvPr id="92" name="Shape 92"/>
        <p:cNvGrpSpPr/>
        <p:nvPr/>
      </p:nvGrpSpPr>
      <p:grpSpPr>
        <a:xfrm>
          <a:off x="0" y="0"/>
          <a:ext cx="0" cy="0"/>
          <a:chOff x="0" y="0"/>
          <a:chExt cx="0" cy="0"/>
        </a:xfrm>
      </p:grpSpPr>
      <p:cxnSp>
        <p:nvCxnSpPr>
          <p:cNvPr id="93" name="Google Shape;93;p11"/>
          <p:cNvCxnSpPr/>
          <p:nvPr/>
        </p:nvCxnSpPr>
        <p:spPr>
          <a:xfrm>
            <a:off x="278550" y="6602125"/>
            <a:ext cx="11634900" cy="0"/>
          </a:xfrm>
          <a:prstGeom prst="straightConnector1">
            <a:avLst/>
          </a:prstGeom>
          <a:noFill/>
          <a:ln cap="rnd" cmpd="sng" w="19050">
            <a:solidFill>
              <a:schemeClr val="accent1"/>
            </a:solidFill>
            <a:prstDash val="solid"/>
            <a:round/>
            <a:headEnd len="med" w="med" type="none"/>
            <a:tailEnd len="med" w="med" type="none"/>
          </a:ln>
        </p:spPr>
      </p:cxnSp>
      <p:sp>
        <p:nvSpPr>
          <p:cNvPr id="94" name="Google Shape;94;p11"/>
          <p:cNvSpPr txBox="1"/>
          <p:nvPr>
            <p:ph type="title"/>
          </p:nvPr>
        </p:nvSpPr>
        <p:spPr>
          <a:xfrm>
            <a:off x="293400" y="1313675"/>
            <a:ext cx="11620200" cy="763500"/>
          </a:xfrm>
          <a:prstGeom prst="rect">
            <a:avLst/>
          </a:prstGeom>
          <a:solidFill>
            <a:schemeClr val="accent1"/>
          </a:solidFill>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solidFill>
                  <a:schemeClr val="accent2"/>
                </a:solidFill>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95" name="Google Shape;95;p11"/>
          <p:cNvSpPr txBox="1"/>
          <p:nvPr>
            <p:ph idx="1" type="body"/>
          </p:nvPr>
        </p:nvSpPr>
        <p:spPr>
          <a:xfrm>
            <a:off x="766225" y="3303262"/>
            <a:ext cx="3294600" cy="986700"/>
          </a:xfrm>
          <a:prstGeom prst="rect">
            <a:avLst/>
          </a:prstGeom>
        </p:spPr>
        <p:txBody>
          <a:bodyPr anchorCtr="0" anchor="t" bIns="121900" lIns="121900" spcFirstLastPara="1" rIns="121900" wrap="square" tIns="121900">
            <a:noAutofit/>
          </a:bodyPr>
          <a:lstStyle>
            <a:lvl1pPr indent="-355600" lvl="0" marL="457200" rtl="0">
              <a:spcBef>
                <a:spcPts val="0"/>
              </a:spcBef>
              <a:spcAft>
                <a:spcPts val="0"/>
              </a:spcAft>
              <a:buSzPts val="2000"/>
              <a:buChar char="●"/>
              <a:defRPr/>
            </a:lvl1pPr>
            <a:lvl2pPr indent="-355600" lvl="1" marL="914400" rtl="0">
              <a:lnSpc>
                <a:spcPct val="100000"/>
              </a:lnSpc>
              <a:spcBef>
                <a:spcPts val="0"/>
              </a:spcBef>
              <a:spcAft>
                <a:spcPts val="0"/>
              </a:spcAft>
              <a:buSzPts val="2000"/>
              <a:buChar char="○"/>
              <a:defRPr/>
            </a:lvl2pPr>
            <a:lvl3pPr indent="-355600" lvl="2" marL="1371600" rtl="0">
              <a:lnSpc>
                <a:spcPct val="100000"/>
              </a:lnSpc>
              <a:spcBef>
                <a:spcPts val="2100"/>
              </a:spcBef>
              <a:spcAft>
                <a:spcPts val="0"/>
              </a:spcAft>
              <a:buSzPts val="2000"/>
              <a:buChar char="■"/>
              <a:defRPr/>
            </a:lvl3pPr>
            <a:lvl4pPr indent="-355600" lvl="3" marL="1828800" rtl="0">
              <a:lnSpc>
                <a:spcPct val="100000"/>
              </a:lnSpc>
              <a:spcBef>
                <a:spcPts val="2100"/>
              </a:spcBef>
              <a:spcAft>
                <a:spcPts val="0"/>
              </a:spcAft>
              <a:buSzPts val="2000"/>
              <a:buChar char="●"/>
              <a:defRPr/>
            </a:lvl4pPr>
            <a:lvl5pPr indent="-355600" lvl="4" marL="2286000" rtl="0">
              <a:lnSpc>
                <a:spcPct val="100000"/>
              </a:lnSpc>
              <a:spcBef>
                <a:spcPts val="2100"/>
              </a:spcBef>
              <a:spcAft>
                <a:spcPts val="0"/>
              </a:spcAft>
              <a:buSzPts val="2000"/>
              <a:buChar char="○"/>
              <a:defRPr/>
            </a:lvl5pPr>
            <a:lvl6pPr indent="-355600" lvl="5" marL="2743200" rtl="0">
              <a:lnSpc>
                <a:spcPct val="100000"/>
              </a:lnSpc>
              <a:spcBef>
                <a:spcPts val="2100"/>
              </a:spcBef>
              <a:spcAft>
                <a:spcPts val="0"/>
              </a:spcAft>
              <a:buSzPts val="2000"/>
              <a:buChar char="■"/>
              <a:defRPr/>
            </a:lvl6pPr>
            <a:lvl7pPr indent="-355600" lvl="6" marL="3200400" rtl="0">
              <a:lnSpc>
                <a:spcPct val="100000"/>
              </a:lnSpc>
              <a:spcBef>
                <a:spcPts val="2100"/>
              </a:spcBef>
              <a:spcAft>
                <a:spcPts val="0"/>
              </a:spcAft>
              <a:buSzPts val="2000"/>
              <a:buChar char="●"/>
              <a:defRPr/>
            </a:lvl7pPr>
            <a:lvl8pPr indent="-355600" lvl="7" marL="3657600" rtl="0">
              <a:lnSpc>
                <a:spcPct val="100000"/>
              </a:lnSpc>
              <a:spcBef>
                <a:spcPts val="2100"/>
              </a:spcBef>
              <a:spcAft>
                <a:spcPts val="0"/>
              </a:spcAft>
              <a:buSzPts val="2000"/>
              <a:buChar char="○"/>
              <a:defRPr/>
            </a:lvl8pPr>
            <a:lvl9pPr indent="-355600" lvl="8" marL="4114800" rtl="0">
              <a:lnSpc>
                <a:spcPct val="100000"/>
              </a:lnSpc>
              <a:spcBef>
                <a:spcPts val="2100"/>
              </a:spcBef>
              <a:spcAft>
                <a:spcPts val="2100"/>
              </a:spcAft>
              <a:buSzPts val="2000"/>
              <a:buChar char="■"/>
              <a:defRPr/>
            </a:lvl9pPr>
          </a:lstStyle>
          <a:p/>
        </p:txBody>
      </p:sp>
      <p:sp>
        <p:nvSpPr>
          <p:cNvPr id="96" name="Google Shape;96;p11"/>
          <p:cNvSpPr txBox="1"/>
          <p:nvPr>
            <p:ph idx="2" type="body"/>
          </p:nvPr>
        </p:nvSpPr>
        <p:spPr>
          <a:xfrm>
            <a:off x="4724150" y="3303261"/>
            <a:ext cx="3294600" cy="986700"/>
          </a:xfrm>
          <a:prstGeom prst="rect">
            <a:avLst/>
          </a:prstGeom>
        </p:spPr>
        <p:txBody>
          <a:bodyPr anchorCtr="0" anchor="t" bIns="121900" lIns="121900" spcFirstLastPara="1" rIns="121900" wrap="square" tIns="121900">
            <a:noAutofit/>
          </a:bodyPr>
          <a:lstStyle>
            <a:lvl1pPr indent="-355600" lvl="0" marL="457200" rtl="0">
              <a:spcBef>
                <a:spcPts val="0"/>
              </a:spcBef>
              <a:spcAft>
                <a:spcPts val="0"/>
              </a:spcAft>
              <a:buSzPts val="2000"/>
              <a:buChar char="●"/>
              <a:defRPr/>
            </a:lvl1pPr>
            <a:lvl2pPr indent="-355600" lvl="1" marL="914400" rtl="0">
              <a:lnSpc>
                <a:spcPct val="100000"/>
              </a:lnSpc>
              <a:spcBef>
                <a:spcPts val="0"/>
              </a:spcBef>
              <a:spcAft>
                <a:spcPts val="0"/>
              </a:spcAft>
              <a:buSzPts val="2000"/>
              <a:buChar char="○"/>
              <a:defRPr/>
            </a:lvl2pPr>
            <a:lvl3pPr indent="-355600" lvl="2" marL="1371600" rtl="0">
              <a:lnSpc>
                <a:spcPct val="100000"/>
              </a:lnSpc>
              <a:spcBef>
                <a:spcPts val="2100"/>
              </a:spcBef>
              <a:spcAft>
                <a:spcPts val="0"/>
              </a:spcAft>
              <a:buSzPts val="2000"/>
              <a:buChar char="■"/>
              <a:defRPr/>
            </a:lvl3pPr>
            <a:lvl4pPr indent="-355600" lvl="3" marL="1828800" rtl="0">
              <a:lnSpc>
                <a:spcPct val="100000"/>
              </a:lnSpc>
              <a:spcBef>
                <a:spcPts val="2100"/>
              </a:spcBef>
              <a:spcAft>
                <a:spcPts val="0"/>
              </a:spcAft>
              <a:buSzPts val="2000"/>
              <a:buChar char="●"/>
              <a:defRPr/>
            </a:lvl4pPr>
            <a:lvl5pPr indent="-355600" lvl="4" marL="2286000" rtl="0">
              <a:lnSpc>
                <a:spcPct val="100000"/>
              </a:lnSpc>
              <a:spcBef>
                <a:spcPts val="2100"/>
              </a:spcBef>
              <a:spcAft>
                <a:spcPts val="0"/>
              </a:spcAft>
              <a:buSzPts val="2000"/>
              <a:buChar char="○"/>
              <a:defRPr/>
            </a:lvl5pPr>
            <a:lvl6pPr indent="-355600" lvl="5" marL="2743200" rtl="0">
              <a:lnSpc>
                <a:spcPct val="100000"/>
              </a:lnSpc>
              <a:spcBef>
                <a:spcPts val="2100"/>
              </a:spcBef>
              <a:spcAft>
                <a:spcPts val="0"/>
              </a:spcAft>
              <a:buSzPts val="2000"/>
              <a:buChar char="■"/>
              <a:defRPr/>
            </a:lvl6pPr>
            <a:lvl7pPr indent="-355600" lvl="6" marL="3200400" rtl="0">
              <a:lnSpc>
                <a:spcPct val="100000"/>
              </a:lnSpc>
              <a:spcBef>
                <a:spcPts val="2100"/>
              </a:spcBef>
              <a:spcAft>
                <a:spcPts val="0"/>
              </a:spcAft>
              <a:buSzPts val="2000"/>
              <a:buChar char="●"/>
              <a:defRPr/>
            </a:lvl7pPr>
            <a:lvl8pPr indent="-355600" lvl="7" marL="3657600" rtl="0">
              <a:lnSpc>
                <a:spcPct val="100000"/>
              </a:lnSpc>
              <a:spcBef>
                <a:spcPts val="2100"/>
              </a:spcBef>
              <a:spcAft>
                <a:spcPts val="0"/>
              </a:spcAft>
              <a:buSzPts val="2000"/>
              <a:buChar char="○"/>
              <a:defRPr/>
            </a:lvl8pPr>
            <a:lvl9pPr indent="-355600" lvl="8" marL="4114800" rtl="0">
              <a:lnSpc>
                <a:spcPct val="100000"/>
              </a:lnSpc>
              <a:spcBef>
                <a:spcPts val="2100"/>
              </a:spcBef>
              <a:spcAft>
                <a:spcPts val="2100"/>
              </a:spcAft>
              <a:buSzPts val="2000"/>
              <a:buChar char="■"/>
              <a:defRPr/>
            </a:lvl9pPr>
          </a:lstStyle>
          <a:p/>
        </p:txBody>
      </p:sp>
      <p:sp>
        <p:nvSpPr>
          <p:cNvPr id="97" name="Google Shape;97;p11"/>
          <p:cNvSpPr txBox="1"/>
          <p:nvPr>
            <p:ph idx="3" type="body"/>
          </p:nvPr>
        </p:nvSpPr>
        <p:spPr>
          <a:xfrm>
            <a:off x="5562350" y="5420516"/>
            <a:ext cx="3294600" cy="986700"/>
          </a:xfrm>
          <a:prstGeom prst="rect">
            <a:avLst/>
          </a:prstGeom>
        </p:spPr>
        <p:txBody>
          <a:bodyPr anchorCtr="0" anchor="t" bIns="121900" lIns="121900" spcFirstLastPara="1" rIns="121900" wrap="square" tIns="121900">
            <a:noAutofit/>
          </a:bodyPr>
          <a:lstStyle>
            <a:lvl1pPr indent="-355600" lvl="0" marL="457200" rtl="0">
              <a:spcBef>
                <a:spcPts val="0"/>
              </a:spcBef>
              <a:spcAft>
                <a:spcPts val="0"/>
              </a:spcAft>
              <a:buSzPts val="2000"/>
              <a:buChar char="●"/>
              <a:defRPr/>
            </a:lvl1pPr>
            <a:lvl2pPr indent="-355600" lvl="1" marL="914400" rtl="0">
              <a:lnSpc>
                <a:spcPct val="100000"/>
              </a:lnSpc>
              <a:spcBef>
                <a:spcPts val="0"/>
              </a:spcBef>
              <a:spcAft>
                <a:spcPts val="0"/>
              </a:spcAft>
              <a:buSzPts val="2000"/>
              <a:buChar char="○"/>
              <a:defRPr/>
            </a:lvl2pPr>
            <a:lvl3pPr indent="-355600" lvl="2" marL="1371600" rtl="0">
              <a:lnSpc>
                <a:spcPct val="100000"/>
              </a:lnSpc>
              <a:spcBef>
                <a:spcPts val="2100"/>
              </a:spcBef>
              <a:spcAft>
                <a:spcPts val="0"/>
              </a:spcAft>
              <a:buSzPts val="2000"/>
              <a:buChar char="■"/>
              <a:defRPr/>
            </a:lvl3pPr>
            <a:lvl4pPr indent="-355600" lvl="3" marL="1828800" rtl="0">
              <a:lnSpc>
                <a:spcPct val="100000"/>
              </a:lnSpc>
              <a:spcBef>
                <a:spcPts val="2100"/>
              </a:spcBef>
              <a:spcAft>
                <a:spcPts val="0"/>
              </a:spcAft>
              <a:buSzPts val="2000"/>
              <a:buChar char="●"/>
              <a:defRPr/>
            </a:lvl4pPr>
            <a:lvl5pPr indent="-355600" lvl="4" marL="2286000" rtl="0">
              <a:lnSpc>
                <a:spcPct val="100000"/>
              </a:lnSpc>
              <a:spcBef>
                <a:spcPts val="2100"/>
              </a:spcBef>
              <a:spcAft>
                <a:spcPts val="0"/>
              </a:spcAft>
              <a:buSzPts val="2000"/>
              <a:buChar char="○"/>
              <a:defRPr/>
            </a:lvl5pPr>
            <a:lvl6pPr indent="-355600" lvl="5" marL="2743200" rtl="0">
              <a:lnSpc>
                <a:spcPct val="100000"/>
              </a:lnSpc>
              <a:spcBef>
                <a:spcPts val="2100"/>
              </a:spcBef>
              <a:spcAft>
                <a:spcPts val="0"/>
              </a:spcAft>
              <a:buSzPts val="2000"/>
              <a:buChar char="■"/>
              <a:defRPr/>
            </a:lvl6pPr>
            <a:lvl7pPr indent="-355600" lvl="6" marL="3200400" rtl="0">
              <a:lnSpc>
                <a:spcPct val="100000"/>
              </a:lnSpc>
              <a:spcBef>
                <a:spcPts val="2100"/>
              </a:spcBef>
              <a:spcAft>
                <a:spcPts val="0"/>
              </a:spcAft>
              <a:buSzPts val="2000"/>
              <a:buChar char="●"/>
              <a:defRPr/>
            </a:lvl7pPr>
            <a:lvl8pPr indent="-355600" lvl="7" marL="3657600" rtl="0">
              <a:lnSpc>
                <a:spcPct val="100000"/>
              </a:lnSpc>
              <a:spcBef>
                <a:spcPts val="2100"/>
              </a:spcBef>
              <a:spcAft>
                <a:spcPts val="0"/>
              </a:spcAft>
              <a:buSzPts val="2000"/>
              <a:buChar char="○"/>
              <a:defRPr/>
            </a:lvl8pPr>
            <a:lvl9pPr indent="-355600" lvl="8" marL="4114800" rtl="0">
              <a:lnSpc>
                <a:spcPct val="100000"/>
              </a:lnSpc>
              <a:spcBef>
                <a:spcPts val="2100"/>
              </a:spcBef>
              <a:spcAft>
                <a:spcPts val="2100"/>
              </a:spcAft>
              <a:buSzPts val="2000"/>
              <a:buChar char="■"/>
              <a:defRPr/>
            </a:lvl9pPr>
          </a:lstStyle>
          <a:p/>
        </p:txBody>
      </p:sp>
      <p:sp>
        <p:nvSpPr>
          <p:cNvPr id="98" name="Google Shape;98;p11"/>
          <p:cNvSpPr txBox="1"/>
          <p:nvPr>
            <p:ph idx="4" type="title"/>
          </p:nvPr>
        </p:nvSpPr>
        <p:spPr>
          <a:xfrm>
            <a:off x="766225" y="2531288"/>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99" name="Google Shape;99;p11"/>
          <p:cNvSpPr txBox="1"/>
          <p:nvPr>
            <p:ph idx="5" type="title"/>
          </p:nvPr>
        </p:nvSpPr>
        <p:spPr>
          <a:xfrm>
            <a:off x="4724150" y="2531288"/>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100" name="Google Shape;100;p11"/>
          <p:cNvSpPr txBox="1"/>
          <p:nvPr>
            <p:ph idx="6" type="title"/>
          </p:nvPr>
        </p:nvSpPr>
        <p:spPr>
          <a:xfrm>
            <a:off x="5562350" y="4648544"/>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101" name="Google Shape;101;p11"/>
          <p:cNvSpPr txBox="1"/>
          <p:nvPr>
            <p:ph idx="7" type="body"/>
          </p:nvPr>
        </p:nvSpPr>
        <p:spPr>
          <a:xfrm>
            <a:off x="1604425" y="5420511"/>
            <a:ext cx="3294600" cy="986700"/>
          </a:xfrm>
          <a:prstGeom prst="rect">
            <a:avLst/>
          </a:prstGeom>
        </p:spPr>
        <p:txBody>
          <a:bodyPr anchorCtr="0" anchor="t" bIns="121900" lIns="121900" spcFirstLastPara="1" rIns="121900" wrap="square" tIns="121900">
            <a:noAutofit/>
          </a:bodyPr>
          <a:lstStyle>
            <a:lvl1pPr indent="-355600" lvl="0" marL="457200" rtl="0">
              <a:spcBef>
                <a:spcPts val="0"/>
              </a:spcBef>
              <a:spcAft>
                <a:spcPts val="0"/>
              </a:spcAft>
              <a:buSzPts val="2000"/>
              <a:buChar char="●"/>
              <a:defRPr/>
            </a:lvl1pPr>
            <a:lvl2pPr indent="-355600" lvl="1" marL="914400" rtl="0">
              <a:lnSpc>
                <a:spcPct val="100000"/>
              </a:lnSpc>
              <a:spcBef>
                <a:spcPts val="0"/>
              </a:spcBef>
              <a:spcAft>
                <a:spcPts val="0"/>
              </a:spcAft>
              <a:buSzPts val="2000"/>
              <a:buChar char="○"/>
              <a:defRPr/>
            </a:lvl2pPr>
            <a:lvl3pPr indent="-355600" lvl="2" marL="1371600" rtl="0">
              <a:lnSpc>
                <a:spcPct val="100000"/>
              </a:lnSpc>
              <a:spcBef>
                <a:spcPts val="2100"/>
              </a:spcBef>
              <a:spcAft>
                <a:spcPts val="0"/>
              </a:spcAft>
              <a:buSzPts val="2000"/>
              <a:buChar char="■"/>
              <a:defRPr/>
            </a:lvl3pPr>
            <a:lvl4pPr indent="-355600" lvl="3" marL="1828800" rtl="0">
              <a:lnSpc>
                <a:spcPct val="100000"/>
              </a:lnSpc>
              <a:spcBef>
                <a:spcPts val="2100"/>
              </a:spcBef>
              <a:spcAft>
                <a:spcPts val="0"/>
              </a:spcAft>
              <a:buSzPts val="2000"/>
              <a:buChar char="●"/>
              <a:defRPr/>
            </a:lvl4pPr>
            <a:lvl5pPr indent="-355600" lvl="4" marL="2286000" rtl="0">
              <a:lnSpc>
                <a:spcPct val="100000"/>
              </a:lnSpc>
              <a:spcBef>
                <a:spcPts val="2100"/>
              </a:spcBef>
              <a:spcAft>
                <a:spcPts val="0"/>
              </a:spcAft>
              <a:buSzPts val="2000"/>
              <a:buChar char="○"/>
              <a:defRPr/>
            </a:lvl5pPr>
            <a:lvl6pPr indent="-355600" lvl="5" marL="2743200" rtl="0">
              <a:lnSpc>
                <a:spcPct val="100000"/>
              </a:lnSpc>
              <a:spcBef>
                <a:spcPts val="2100"/>
              </a:spcBef>
              <a:spcAft>
                <a:spcPts val="0"/>
              </a:spcAft>
              <a:buSzPts val="2000"/>
              <a:buChar char="■"/>
              <a:defRPr/>
            </a:lvl6pPr>
            <a:lvl7pPr indent="-355600" lvl="6" marL="3200400" rtl="0">
              <a:lnSpc>
                <a:spcPct val="100000"/>
              </a:lnSpc>
              <a:spcBef>
                <a:spcPts val="2100"/>
              </a:spcBef>
              <a:spcAft>
                <a:spcPts val="0"/>
              </a:spcAft>
              <a:buSzPts val="2000"/>
              <a:buChar char="●"/>
              <a:defRPr/>
            </a:lvl7pPr>
            <a:lvl8pPr indent="-355600" lvl="7" marL="3657600" rtl="0">
              <a:lnSpc>
                <a:spcPct val="100000"/>
              </a:lnSpc>
              <a:spcBef>
                <a:spcPts val="2100"/>
              </a:spcBef>
              <a:spcAft>
                <a:spcPts val="0"/>
              </a:spcAft>
              <a:buSzPts val="2000"/>
              <a:buChar char="○"/>
              <a:defRPr/>
            </a:lvl8pPr>
            <a:lvl9pPr indent="-355600" lvl="8" marL="4114800" rtl="0">
              <a:lnSpc>
                <a:spcPct val="100000"/>
              </a:lnSpc>
              <a:spcBef>
                <a:spcPts val="2100"/>
              </a:spcBef>
              <a:spcAft>
                <a:spcPts val="2100"/>
              </a:spcAft>
              <a:buSzPts val="2000"/>
              <a:buChar char="■"/>
              <a:defRPr/>
            </a:lvl9pPr>
          </a:lstStyle>
          <a:p/>
        </p:txBody>
      </p:sp>
      <p:sp>
        <p:nvSpPr>
          <p:cNvPr id="102" name="Google Shape;102;p11"/>
          <p:cNvSpPr txBox="1"/>
          <p:nvPr>
            <p:ph idx="8" type="title"/>
          </p:nvPr>
        </p:nvSpPr>
        <p:spPr>
          <a:xfrm>
            <a:off x="1604425" y="4648538"/>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cxnSp>
        <p:nvCxnSpPr>
          <p:cNvPr id="103" name="Google Shape;103;p11"/>
          <p:cNvCxnSpPr/>
          <p:nvPr/>
        </p:nvCxnSpPr>
        <p:spPr>
          <a:xfrm>
            <a:off x="278550" y="887125"/>
            <a:ext cx="11634900" cy="0"/>
          </a:xfrm>
          <a:prstGeom prst="straightConnector1">
            <a:avLst/>
          </a:prstGeom>
          <a:noFill/>
          <a:ln cap="rnd" cmpd="sng" w="19050">
            <a:solidFill>
              <a:schemeClr val="accent1"/>
            </a:solidFill>
            <a:prstDash val="solid"/>
            <a:round/>
            <a:headEnd len="med" w="med" type="none"/>
            <a:tailEnd len="med" w="med" type="none"/>
          </a:ln>
        </p:spPr>
      </p:cxnSp>
      <p:sp>
        <p:nvSpPr>
          <p:cNvPr id="104" name="Google Shape;104;p11"/>
          <p:cNvSpPr txBox="1"/>
          <p:nvPr>
            <p:ph idx="9" type="subTitle"/>
          </p:nvPr>
        </p:nvSpPr>
        <p:spPr>
          <a:xfrm>
            <a:off x="293400" y="311950"/>
            <a:ext cx="5322600" cy="5751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SzPts val="2000"/>
              <a:buNone/>
              <a:defRPr b="1" sz="4000"/>
            </a:lvl1pPr>
            <a:lvl2pPr lvl="1" rtl="0">
              <a:spcBef>
                <a:spcPts val="0"/>
              </a:spcBef>
              <a:spcAft>
                <a:spcPts val="0"/>
              </a:spcAft>
              <a:buSzPts val="2000"/>
              <a:buNone/>
              <a:defRPr/>
            </a:lvl2pPr>
            <a:lvl3pPr lvl="2" rtl="0">
              <a:spcBef>
                <a:spcPts val="2100"/>
              </a:spcBef>
              <a:spcAft>
                <a:spcPts val="0"/>
              </a:spcAft>
              <a:buSzPts val="2000"/>
              <a:buNone/>
              <a:defRPr/>
            </a:lvl3pPr>
            <a:lvl4pPr lvl="3" rtl="0">
              <a:spcBef>
                <a:spcPts val="2100"/>
              </a:spcBef>
              <a:spcAft>
                <a:spcPts val="0"/>
              </a:spcAft>
              <a:buSzPts val="2000"/>
              <a:buNone/>
              <a:defRPr/>
            </a:lvl4pPr>
            <a:lvl5pPr lvl="4" rtl="0">
              <a:spcBef>
                <a:spcPts val="2100"/>
              </a:spcBef>
              <a:spcAft>
                <a:spcPts val="0"/>
              </a:spcAft>
              <a:buSzPts val="2000"/>
              <a:buNone/>
              <a:defRPr/>
            </a:lvl5pPr>
            <a:lvl6pPr lvl="5" rtl="0">
              <a:spcBef>
                <a:spcPts val="2100"/>
              </a:spcBef>
              <a:spcAft>
                <a:spcPts val="0"/>
              </a:spcAft>
              <a:buSzPts val="2000"/>
              <a:buNone/>
              <a:defRPr/>
            </a:lvl6pPr>
            <a:lvl7pPr lvl="6" rtl="0">
              <a:spcBef>
                <a:spcPts val="2100"/>
              </a:spcBef>
              <a:spcAft>
                <a:spcPts val="0"/>
              </a:spcAft>
              <a:buSzPts val="2000"/>
              <a:buNone/>
              <a:defRPr/>
            </a:lvl7pPr>
            <a:lvl8pPr lvl="7" rtl="0">
              <a:spcBef>
                <a:spcPts val="2100"/>
              </a:spcBef>
              <a:spcAft>
                <a:spcPts val="0"/>
              </a:spcAft>
              <a:buSzPts val="2000"/>
              <a:buNone/>
              <a:defRPr/>
            </a:lvl8pPr>
            <a:lvl9pPr lvl="8" rtl="0">
              <a:spcBef>
                <a:spcPts val="2100"/>
              </a:spcBef>
              <a:spcAft>
                <a:spcPts val="2100"/>
              </a:spcAft>
              <a:buSzPts val="2000"/>
              <a:buNone/>
              <a:defRPr/>
            </a:lvl9pPr>
          </a:lstStyle>
          <a:p/>
        </p:txBody>
      </p:sp>
      <p:sp>
        <p:nvSpPr>
          <p:cNvPr id="105" name="Google Shape;105;p11"/>
          <p:cNvSpPr txBox="1"/>
          <p:nvPr>
            <p:ph idx="13" type="subTitle"/>
          </p:nvPr>
        </p:nvSpPr>
        <p:spPr>
          <a:xfrm>
            <a:off x="6590850" y="312025"/>
            <a:ext cx="5322600" cy="5751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2000"/>
              <a:buNone/>
              <a:defRPr sz="1500"/>
            </a:lvl1pPr>
            <a:lvl2pPr lvl="1" rtl="0" algn="r">
              <a:spcBef>
                <a:spcPts val="0"/>
              </a:spcBef>
              <a:spcAft>
                <a:spcPts val="0"/>
              </a:spcAft>
              <a:buSzPts val="2000"/>
              <a:buNone/>
              <a:defRPr/>
            </a:lvl2pPr>
            <a:lvl3pPr lvl="2" rtl="0" algn="r">
              <a:spcBef>
                <a:spcPts val="2100"/>
              </a:spcBef>
              <a:spcAft>
                <a:spcPts val="0"/>
              </a:spcAft>
              <a:buSzPts val="2000"/>
              <a:buNone/>
              <a:defRPr/>
            </a:lvl3pPr>
            <a:lvl4pPr lvl="3" rtl="0" algn="r">
              <a:spcBef>
                <a:spcPts val="2100"/>
              </a:spcBef>
              <a:spcAft>
                <a:spcPts val="0"/>
              </a:spcAft>
              <a:buSzPts val="2000"/>
              <a:buNone/>
              <a:defRPr/>
            </a:lvl4pPr>
            <a:lvl5pPr lvl="4" rtl="0" algn="r">
              <a:spcBef>
                <a:spcPts val="2100"/>
              </a:spcBef>
              <a:spcAft>
                <a:spcPts val="0"/>
              </a:spcAft>
              <a:buSzPts val="2000"/>
              <a:buNone/>
              <a:defRPr/>
            </a:lvl5pPr>
            <a:lvl6pPr lvl="5" rtl="0" algn="r">
              <a:spcBef>
                <a:spcPts val="2100"/>
              </a:spcBef>
              <a:spcAft>
                <a:spcPts val="0"/>
              </a:spcAft>
              <a:buSzPts val="2000"/>
              <a:buNone/>
              <a:defRPr/>
            </a:lvl6pPr>
            <a:lvl7pPr lvl="6" rtl="0" algn="r">
              <a:spcBef>
                <a:spcPts val="2100"/>
              </a:spcBef>
              <a:spcAft>
                <a:spcPts val="0"/>
              </a:spcAft>
              <a:buSzPts val="2000"/>
              <a:buNone/>
              <a:defRPr/>
            </a:lvl7pPr>
            <a:lvl8pPr lvl="7" rtl="0" algn="r">
              <a:spcBef>
                <a:spcPts val="2100"/>
              </a:spcBef>
              <a:spcAft>
                <a:spcPts val="0"/>
              </a:spcAft>
              <a:buSzPts val="2000"/>
              <a:buNone/>
              <a:defRPr/>
            </a:lvl8pPr>
            <a:lvl9pPr lvl="8" rtl="0" algn="r">
              <a:spcBef>
                <a:spcPts val="2100"/>
              </a:spcBef>
              <a:spcAft>
                <a:spcPts val="2100"/>
              </a:spcAft>
              <a:buSzPts val="2000"/>
              <a:buNone/>
              <a:defRPr/>
            </a:lvl9pPr>
          </a:lstStyle>
          <a:p/>
        </p:txBody>
      </p:sp>
      <p:sp>
        <p:nvSpPr>
          <p:cNvPr id="106" name="Google Shape;106;p11"/>
          <p:cNvSpPr/>
          <p:nvPr>
            <p:ph idx="14" type="pic"/>
          </p:nvPr>
        </p:nvSpPr>
        <p:spPr>
          <a:xfrm>
            <a:off x="9029975" y="2302425"/>
            <a:ext cx="2888400" cy="4028700"/>
          </a:xfrm>
          <a:prstGeom prst="rect">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0 Timeline">
  <p:cSld name="CUSTOM_14">
    <p:spTree>
      <p:nvGrpSpPr>
        <p:cNvPr id="107" name="Shape 107"/>
        <p:cNvGrpSpPr/>
        <p:nvPr/>
      </p:nvGrpSpPr>
      <p:grpSpPr>
        <a:xfrm>
          <a:off x="0" y="0"/>
          <a:ext cx="0" cy="0"/>
          <a:chOff x="0" y="0"/>
          <a:chExt cx="0" cy="0"/>
        </a:xfrm>
      </p:grpSpPr>
      <p:sp>
        <p:nvSpPr>
          <p:cNvPr id="108" name="Google Shape;108;p12"/>
          <p:cNvSpPr txBox="1"/>
          <p:nvPr>
            <p:ph idx="1" type="subTitle"/>
          </p:nvPr>
        </p:nvSpPr>
        <p:spPr>
          <a:xfrm>
            <a:off x="922100" y="4038600"/>
            <a:ext cx="14481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3000">
                <a:solidFill>
                  <a:schemeClr val="accent2"/>
                </a:solidFill>
              </a:defRPr>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09" name="Google Shape;109;p12"/>
          <p:cNvSpPr txBox="1"/>
          <p:nvPr>
            <p:ph idx="2" type="subTitle"/>
          </p:nvPr>
        </p:nvSpPr>
        <p:spPr>
          <a:xfrm>
            <a:off x="3147025" y="4038600"/>
            <a:ext cx="14481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3000">
                <a:solidFill>
                  <a:schemeClr val="accent2"/>
                </a:solidFill>
              </a:defRPr>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10" name="Google Shape;110;p12"/>
          <p:cNvSpPr txBox="1"/>
          <p:nvPr>
            <p:ph idx="3" type="subTitle"/>
          </p:nvPr>
        </p:nvSpPr>
        <p:spPr>
          <a:xfrm>
            <a:off x="5371950" y="4038600"/>
            <a:ext cx="14481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3000">
                <a:solidFill>
                  <a:schemeClr val="accent2"/>
                </a:solidFill>
              </a:defRPr>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11" name="Google Shape;111;p12"/>
          <p:cNvSpPr txBox="1"/>
          <p:nvPr>
            <p:ph idx="4" type="subTitle"/>
          </p:nvPr>
        </p:nvSpPr>
        <p:spPr>
          <a:xfrm>
            <a:off x="7596876" y="4038600"/>
            <a:ext cx="14481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3000">
                <a:solidFill>
                  <a:schemeClr val="accent2"/>
                </a:solidFill>
              </a:defRPr>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12" name="Google Shape;112;p12"/>
          <p:cNvSpPr txBox="1"/>
          <p:nvPr>
            <p:ph idx="5" type="subTitle"/>
          </p:nvPr>
        </p:nvSpPr>
        <p:spPr>
          <a:xfrm>
            <a:off x="9821801" y="4038600"/>
            <a:ext cx="14481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3000">
                <a:solidFill>
                  <a:schemeClr val="accent2"/>
                </a:solidFill>
              </a:defRPr>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13" name="Google Shape;113;p12"/>
          <p:cNvSpPr txBox="1"/>
          <p:nvPr>
            <p:ph type="title"/>
          </p:nvPr>
        </p:nvSpPr>
        <p:spPr>
          <a:xfrm>
            <a:off x="415600" y="974367"/>
            <a:ext cx="113607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14" name="Google Shape;114;p12"/>
          <p:cNvSpPr txBox="1"/>
          <p:nvPr>
            <p:ph idx="6" type="body"/>
          </p:nvPr>
        </p:nvSpPr>
        <p:spPr>
          <a:xfrm>
            <a:off x="274538" y="5550225"/>
            <a:ext cx="2743200" cy="872400"/>
          </a:xfrm>
          <a:prstGeom prst="rect">
            <a:avLst/>
          </a:prstGeom>
        </p:spPr>
        <p:txBody>
          <a:bodyPr anchorCtr="0" anchor="t" bIns="121900" lIns="121900" spcFirstLastPara="1" rIns="121900" wrap="square" tIns="121900">
            <a:noAutofit/>
          </a:bodyPr>
          <a:lstStyle>
            <a:lvl1pPr indent="-330200" lvl="0" marL="457200" rtl="0" algn="ctr">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15" name="Google Shape;115;p12"/>
          <p:cNvSpPr txBox="1"/>
          <p:nvPr>
            <p:ph idx="7" type="body"/>
          </p:nvPr>
        </p:nvSpPr>
        <p:spPr>
          <a:xfrm>
            <a:off x="2499463" y="2642463"/>
            <a:ext cx="2743200" cy="872400"/>
          </a:xfrm>
          <a:prstGeom prst="rect">
            <a:avLst/>
          </a:prstGeom>
        </p:spPr>
        <p:txBody>
          <a:bodyPr anchorCtr="0" anchor="t" bIns="121900" lIns="121900" spcFirstLastPara="1" rIns="121900" wrap="square" tIns="121900">
            <a:noAutofit/>
          </a:bodyPr>
          <a:lstStyle>
            <a:lvl1pPr indent="-330200" lvl="0" marL="457200" rtl="0" algn="ctr">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16" name="Google Shape;116;p12"/>
          <p:cNvSpPr txBox="1"/>
          <p:nvPr>
            <p:ph idx="8" type="body"/>
          </p:nvPr>
        </p:nvSpPr>
        <p:spPr>
          <a:xfrm>
            <a:off x="4724397" y="5550225"/>
            <a:ext cx="2743200" cy="872400"/>
          </a:xfrm>
          <a:prstGeom prst="rect">
            <a:avLst/>
          </a:prstGeom>
        </p:spPr>
        <p:txBody>
          <a:bodyPr anchorCtr="0" anchor="t" bIns="121900" lIns="121900" spcFirstLastPara="1" rIns="121900" wrap="square" tIns="121900">
            <a:noAutofit/>
          </a:bodyPr>
          <a:lstStyle>
            <a:lvl1pPr indent="-330200" lvl="0" marL="457200" rtl="0" algn="ctr">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17" name="Google Shape;117;p12"/>
          <p:cNvSpPr txBox="1"/>
          <p:nvPr>
            <p:ph idx="9" type="body"/>
          </p:nvPr>
        </p:nvSpPr>
        <p:spPr>
          <a:xfrm>
            <a:off x="6949336" y="2642463"/>
            <a:ext cx="2743200" cy="872400"/>
          </a:xfrm>
          <a:prstGeom prst="rect">
            <a:avLst/>
          </a:prstGeom>
        </p:spPr>
        <p:txBody>
          <a:bodyPr anchorCtr="0" anchor="t" bIns="121900" lIns="121900" spcFirstLastPara="1" rIns="121900" wrap="square" tIns="121900">
            <a:noAutofit/>
          </a:bodyPr>
          <a:lstStyle>
            <a:lvl1pPr indent="-330200" lvl="0" marL="457200" rtl="0" algn="ctr">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18" name="Google Shape;118;p12"/>
          <p:cNvSpPr txBox="1"/>
          <p:nvPr>
            <p:ph idx="13" type="body"/>
          </p:nvPr>
        </p:nvSpPr>
        <p:spPr>
          <a:xfrm>
            <a:off x="9044975" y="5550225"/>
            <a:ext cx="2743200" cy="872400"/>
          </a:xfrm>
          <a:prstGeom prst="rect">
            <a:avLst/>
          </a:prstGeom>
        </p:spPr>
        <p:txBody>
          <a:bodyPr anchorCtr="0" anchor="t" bIns="121900" lIns="121900" spcFirstLastPara="1" rIns="121900" wrap="square" tIns="121900">
            <a:noAutofit/>
          </a:bodyPr>
          <a:lstStyle>
            <a:lvl1pPr indent="-330200" lvl="0" marL="457200" rtl="0" algn="ctr">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cxnSp>
        <p:nvCxnSpPr>
          <p:cNvPr id="119" name="Google Shape;119;p12"/>
          <p:cNvCxnSpPr/>
          <p:nvPr/>
        </p:nvCxnSpPr>
        <p:spPr>
          <a:xfrm>
            <a:off x="278550" y="887125"/>
            <a:ext cx="11634900" cy="0"/>
          </a:xfrm>
          <a:prstGeom prst="straightConnector1">
            <a:avLst/>
          </a:prstGeom>
          <a:noFill/>
          <a:ln cap="rnd" cmpd="sng" w="19050">
            <a:solidFill>
              <a:schemeClr val="accent1"/>
            </a:solidFill>
            <a:prstDash val="solid"/>
            <a:round/>
            <a:headEnd len="med" w="med" type="none"/>
            <a:tailEnd len="med" w="med" type="none"/>
          </a:ln>
        </p:spPr>
      </p:cxnSp>
      <p:sp>
        <p:nvSpPr>
          <p:cNvPr id="120" name="Google Shape;120;p12"/>
          <p:cNvSpPr txBox="1"/>
          <p:nvPr>
            <p:ph idx="14" type="subTitle"/>
          </p:nvPr>
        </p:nvSpPr>
        <p:spPr>
          <a:xfrm>
            <a:off x="293400" y="311950"/>
            <a:ext cx="5322600" cy="5751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SzPts val="2000"/>
              <a:buNone/>
              <a:defRPr b="1" sz="4000"/>
            </a:lvl1pPr>
            <a:lvl2pPr lvl="1" rtl="0">
              <a:spcBef>
                <a:spcPts val="0"/>
              </a:spcBef>
              <a:spcAft>
                <a:spcPts val="0"/>
              </a:spcAft>
              <a:buSzPts val="2000"/>
              <a:buNone/>
              <a:defRPr/>
            </a:lvl2pPr>
            <a:lvl3pPr lvl="2" rtl="0">
              <a:spcBef>
                <a:spcPts val="2100"/>
              </a:spcBef>
              <a:spcAft>
                <a:spcPts val="0"/>
              </a:spcAft>
              <a:buSzPts val="2000"/>
              <a:buNone/>
              <a:defRPr/>
            </a:lvl3pPr>
            <a:lvl4pPr lvl="3" rtl="0">
              <a:spcBef>
                <a:spcPts val="2100"/>
              </a:spcBef>
              <a:spcAft>
                <a:spcPts val="0"/>
              </a:spcAft>
              <a:buSzPts val="2000"/>
              <a:buNone/>
              <a:defRPr/>
            </a:lvl4pPr>
            <a:lvl5pPr lvl="4" rtl="0">
              <a:spcBef>
                <a:spcPts val="2100"/>
              </a:spcBef>
              <a:spcAft>
                <a:spcPts val="0"/>
              </a:spcAft>
              <a:buSzPts val="2000"/>
              <a:buNone/>
              <a:defRPr/>
            </a:lvl5pPr>
            <a:lvl6pPr lvl="5" rtl="0">
              <a:spcBef>
                <a:spcPts val="2100"/>
              </a:spcBef>
              <a:spcAft>
                <a:spcPts val="0"/>
              </a:spcAft>
              <a:buSzPts val="2000"/>
              <a:buNone/>
              <a:defRPr/>
            </a:lvl6pPr>
            <a:lvl7pPr lvl="6" rtl="0">
              <a:spcBef>
                <a:spcPts val="2100"/>
              </a:spcBef>
              <a:spcAft>
                <a:spcPts val="0"/>
              </a:spcAft>
              <a:buSzPts val="2000"/>
              <a:buNone/>
              <a:defRPr/>
            </a:lvl7pPr>
            <a:lvl8pPr lvl="7" rtl="0">
              <a:spcBef>
                <a:spcPts val="2100"/>
              </a:spcBef>
              <a:spcAft>
                <a:spcPts val="0"/>
              </a:spcAft>
              <a:buSzPts val="2000"/>
              <a:buNone/>
              <a:defRPr/>
            </a:lvl8pPr>
            <a:lvl9pPr lvl="8" rtl="0">
              <a:spcBef>
                <a:spcPts val="2100"/>
              </a:spcBef>
              <a:spcAft>
                <a:spcPts val="2100"/>
              </a:spcAft>
              <a:buSzPts val="2000"/>
              <a:buNone/>
              <a:defRPr/>
            </a:lvl9pPr>
          </a:lstStyle>
          <a:p/>
        </p:txBody>
      </p:sp>
      <p:sp>
        <p:nvSpPr>
          <p:cNvPr id="121" name="Google Shape;121;p12"/>
          <p:cNvSpPr txBox="1"/>
          <p:nvPr>
            <p:ph idx="15" type="subTitle"/>
          </p:nvPr>
        </p:nvSpPr>
        <p:spPr>
          <a:xfrm>
            <a:off x="6590850" y="312025"/>
            <a:ext cx="5322600" cy="5751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2000"/>
              <a:buNone/>
              <a:defRPr sz="1500"/>
            </a:lvl1pPr>
            <a:lvl2pPr lvl="1" rtl="0" algn="r">
              <a:spcBef>
                <a:spcPts val="0"/>
              </a:spcBef>
              <a:spcAft>
                <a:spcPts val="0"/>
              </a:spcAft>
              <a:buSzPts val="2000"/>
              <a:buNone/>
              <a:defRPr/>
            </a:lvl2pPr>
            <a:lvl3pPr lvl="2" rtl="0" algn="r">
              <a:spcBef>
                <a:spcPts val="2100"/>
              </a:spcBef>
              <a:spcAft>
                <a:spcPts val="0"/>
              </a:spcAft>
              <a:buSzPts val="2000"/>
              <a:buNone/>
              <a:defRPr/>
            </a:lvl3pPr>
            <a:lvl4pPr lvl="3" rtl="0" algn="r">
              <a:spcBef>
                <a:spcPts val="2100"/>
              </a:spcBef>
              <a:spcAft>
                <a:spcPts val="0"/>
              </a:spcAft>
              <a:buSzPts val="2000"/>
              <a:buNone/>
              <a:defRPr/>
            </a:lvl4pPr>
            <a:lvl5pPr lvl="4" rtl="0" algn="r">
              <a:spcBef>
                <a:spcPts val="2100"/>
              </a:spcBef>
              <a:spcAft>
                <a:spcPts val="0"/>
              </a:spcAft>
              <a:buSzPts val="2000"/>
              <a:buNone/>
              <a:defRPr/>
            </a:lvl5pPr>
            <a:lvl6pPr lvl="5" rtl="0" algn="r">
              <a:spcBef>
                <a:spcPts val="2100"/>
              </a:spcBef>
              <a:spcAft>
                <a:spcPts val="0"/>
              </a:spcAft>
              <a:buSzPts val="2000"/>
              <a:buNone/>
              <a:defRPr/>
            </a:lvl6pPr>
            <a:lvl7pPr lvl="6" rtl="0" algn="r">
              <a:spcBef>
                <a:spcPts val="2100"/>
              </a:spcBef>
              <a:spcAft>
                <a:spcPts val="0"/>
              </a:spcAft>
              <a:buSzPts val="2000"/>
              <a:buNone/>
              <a:defRPr/>
            </a:lvl7pPr>
            <a:lvl8pPr lvl="7" rtl="0" algn="r">
              <a:spcBef>
                <a:spcPts val="2100"/>
              </a:spcBef>
              <a:spcAft>
                <a:spcPts val="0"/>
              </a:spcAft>
              <a:buSzPts val="2000"/>
              <a:buNone/>
              <a:defRPr/>
            </a:lvl8pPr>
            <a:lvl9pPr lvl="8" rtl="0" algn="r">
              <a:spcBef>
                <a:spcPts val="2100"/>
              </a:spcBef>
              <a:spcAft>
                <a:spcPts val="2100"/>
              </a:spcAft>
              <a:buSzPts val="2000"/>
              <a:buNone/>
              <a:defRPr/>
            </a:lvl9pPr>
          </a:lstStyle>
          <a:p/>
        </p:txBody>
      </p:sp>
      <p:sp>
        <p:nvSpPr>
          <p:cNvPr id="122" name="Google Shape;122;p12"/>
          <p:cNvSpPr txBox="1"/>
          <p:nvPr>
            <p:ph idx="16" type="subTitle"/>
          </p:nvPr>
        </p:nvSpPr>
        <p:spPr>
          <a:xfrm>
            <a:off x="2499463" y="2206713"/>
            <a:ext cx="2743200" cy="609600"/>
          </a:xfrm>
          <a:prstGeom prst="rect">
            <a:avLst/>
          </a:prstGeom>
        </p:spPr>
        <p:txBody>
          <a:bodyPr anchorCtr="0" anchor="t" bIns="121900" lIns="121900" spcFirstLastPara="1" rIns="121900" wrap="square" tIns="121900">
            <a:noAutofit/>
          </a:bodyPr>
          <a:lstStyle>
            <a:lvl1pPr lvl="0" algn="ctr">
              <a:spcBef>
                <a:spcPts val="0"/>
              </a:spcBef>
              <a:spcAft>
                <a:spcPts val="0"/>
              </a:spcAft>
              <a:buSzPts val="2000"/>
              <a:buNone/>
              <a:defRPr b="1" sz="2200"/>
            </a:lvl1pPr>
            <a:lvl2pPr lvl="1">
              <a:spcBef>
                <a:spcPts val="2100"/>
              </a:spcBef>
              <a:spcAft>
                <a:spcPts val="0"/>
              </a:spcAft>
              <a:buSzPts val="2000"/>
              <a:buNone/>
              <a:defRPr/>
            </a:lvl2pPr>
            <a:lvl3pPr lvl="2">
              <a:spcBef>
                <a:spcPts val="2100"/>
              </a:spcBef>
              <a:spcAft>
                <a:spcPts val="0"/>
              </a:spcAft>
              <a:buSzPts val="2000"/>
              <a:buNone/>
              <a:defRPr/>
            </a:lvl3pPr>
            <a:lvl4pPr lvl="3">
              <a:spcBef>
                <a:spcPts val="2100"/>
              </a:spcBef>
              <a:spcAft>
                <a:spcPts val="0"/>
              </a:spcAft>
              <a:buSzPts val="2000"/>
              <a:buNone/>
              <a:defRPr/>
            </a:lvl4pPr>
            <a:lvl5pPr lvl="4">
              <a:spcBef>
                <a:spcPts val="2100"/>
              </a:spcBef>
              <a:spcAft>
                <a:spcPts val="0"/>
              </a:spcAft>
              <a:buSzPts val="2000"/>
              <a:buNone/>
              <a:defRPr/>
            </a:lvl5pPr>
            <a:lvl6pPr lvl="5">
              <a:spcBef>
                <a:spcPts val="2100"/>
              </a:spcBef>
              <a:spcAft>
                <a:spcPts val="0"/>
              </a:spcAft>
              <a:buSzPts val="2000"/>
              <a:buNone/>
              <a:defRPr/>
            </a:lvl6pPr>
            <a:lvl7pPr lvl="6">
              <a:spcBef>
                <a:spcPts val="2100"/>
              </a:spcBef>
              <a:spcAft>
                <a:spcPts val="0"/>
              </a:spcAft>
              <a:buSzPts val="2000"/>
              <a:buNone/>
              <a:defRPr/>
            </a:lvl7pPr>
            <a:lvl8pPr lvl="7">
              <a:spcBef>
                <a:spcPts val="2100"/>
              </a:spcBef>
              <a:spcAft>
                <a:spcPts val="0"/>
              </a:spcAft>
              <a:buSzPts val="2000"/>
              <a:buNone/>
              <a:defRPr/>
            </a:lvl8pPr>
            <a:lvl9pPr lvl="8">
              <a:spcBef>
                <a:spcPts val="2100"/>
              </a:spcBef>
              <a:spcAft>
                <a:spcPts val="2100"/>
              </a:spcAft>
              <a:buSzPts val="2000"/>
              <a:buNone/>
              <a:defRPr/>
            </a:lvl9pPr>
          </a:lstStyle>
          <a:p/>
        </p:txBody>
      </p:sp>
      <p:sp>
        <p:nvSpPr>
          <p:cNvPr id="123" name="Google Shape;123;p12"/>
          <p:cNvSpPr txBox="1"/>
          <p:nvPr>
            <p:ph idx="17" type="subTitle"/>
          </p:nvPr>
        </p:nvSpPr>
        <p:spPr>
          <a:xfrm>
            <a:off x="6949336" y="2206713"/>
            <a:ext cx="2743200" cy="6096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000"/>
              <a:buNone/>
              <a:defRPr b="1" sz="2200"/>
            </a:lvl1pPr>
            <a:lvl2pPr lvl="1" rtl="0">
              <a:spcBef>
                <a:spcPts val="2100"/>
              </a:spcBef>
              <a:spcAft>
                <a:spcPts val="0"/>
              </a:spcAft>
              <a:buSzPts val="2000"/>
              <a:buNone/>
              <a:defRPr/>
            </a:lvl2pPr>
            <a:lvl3pPr lvl="2" rtl="0">
              <a:spcBef>
                <a:spcPts val="2100"/>
              </a:spcBef>
              <a:spcAft>
                <a:spcPts val="0"/>
              </a:spcAft>
              <a:buSzPts val="2000"/>
              <a:buNone/>
              <a:defRPr/>
            </a:lvl3pPr>
            <a:lvl4pPr lvl="3" rtl="0">
              <a:spcBef>
                <a:spcPts val="2100"/>
              </a:spcBef>
              <a:spcAft>
                <a:spcPts val="0"/>
              </a:spcAft>
              <a:buSzPts val="2000"/>
              <a:buNone/>
              <a:defRPr/>
            </a:lvl4pPr>
            <a:lvl5pPr lvl="4" rtl="0">
              <a:spcBef>
                <a:spcPts val="2100"/>
              </a:spcBef>
              <a:spcAft>
                <a:spcPts val="0"/>
              </a:spcAft>
              <a:buSzPts val="2000"/>
              <a:buNone/>
              <a:defRPr/>
            </a:lvl5pPr>
            <a:lvl6pPr lvl="5" rtl="0">
              <a:spcBef>
                <a:spcPts val="2100"/>
              </a:spcBef>
              <a:spcAft>
                <a:spcPts val="0"/>
              </a:spcAft>
              <a:buSzPts val="2000"/>
              <a:buNone/>
              <a:defRPr/>
            </a:lvl6pPr>
            <a:lvl7pPr lvl="6" rtl="0">
              <a:spcBef>
                <a:spcPts val="2100"/>
              </a:spcBef>
              <a:spcAft>
                <a:spcPts val="0"/>
              </a:spcAft>
              <a:buSzPts val="2000"/>
              <a:buNone/>
              <a:defRPr/>
            </a:lvl7pPr>
            <a:lvl8pPr lvl="7" rtl="0">
              <a:spcBef>
                <a:spcPts val="2100"/>
              </a:spcBef>
              <a:spcAft>
                <a:spcPts val="0"/>
              </a:spcAft>
              <a:buSzPts val="2000"/>
              <a:buNone/>
              <a:defRPr/>
            </a:lvl8pPr>
            <a:lvl9pPr lvl="8" rtl="0">
              <a:spcBef>
                <a:spcPts val="2100"/>
              </a:spcBef>
              <a:spcAft>
                <a:spcPts val="2100"/>
              </a:spcAft>
              <a:buSzPts val="2000"/>
              <a:buNone/>
              <a:defRPr/>
            </a:lvl9pPr>
          </a:lstStyle>
          <a:p/>
        </p:txBody>
      </p:sp>
      <p:sp>
        <p:nvSpPr>
          <p:cNvPr id="124" name="Google Shape;124;p12"/>
          <p:cNvSpPr txBox="1"/>
          <p:nvPr>
            <p:ph idx="18" type="subTitle"/>
          </p:nvPr>
        </p:nvSpPr>
        <p:spPr>
          <a:xfrm>
            <a:off x="274550" y="5062700"/>
            <a:ext cx="2743200" cy="6096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000"/>
              <a:buNone/>
              <a:defRPr b="1" sz="2200"/>
            </a:lvl1pPr>
            <a:lvl2pPr lvl="1" rtl="0">
              <a:spcBef>
                <a:spcPts val="2100"/>
              </a:spcBef>
              <a:spcAft>
                <a:spcPts val="0"/>
              </a:spcAft>
              <a:buSzPts val="2000"/>
              <a:buNone/>
              <a:defRPr/>
            </a:lvl2pPr>
            <a:lvl3pPr lvl="2" rtl="0">
              <a:spcBef>
                <a:spcPts val="2100"/>
              </a:spcBef>
              <a:spcAft>
                <a:spcPts val="0"/>
              </a:spcAft>
              <a:buSzPts val="2000"/>
              <a:buNone/>
              <a:defRPr/>
            </a:lvl3pPr>
            <a:lvl4pPr lvl="3" rtl="0">
              <a:spcBef>
                <a:spcPts val="2100"/>
              </a:spcBef>
              <a:spcAft>
                <a:spcPts val="0"/>
              </a:spcAft>
              <a:buSzPts val="2000"/>
              <a:buNone/>
              <a:defRPr/>
            </a:lvl4pPr>
            <a:lvl5pPr lvl="4" rtl="0">
              <a:spcBef>
                <a:spcPts val="2100"/>
              </a:spcBef>
              <a:spcAft>
                <a:spcPts val="0"/>
              </a:spcAft>
              <a:buSzPts val="2000"/>
              <a:buNone/>
              <a:defRPr/>
            </a:lvl5pPr>
            <a:lvl6pPr lvl="5" rtl="0">
              <a:spcBef>
                <a:spcPts val="2100"/>
              </a:spcBef>
              <a:spcAft>
                <a:spcPts val="0"/>
              </a:spcAft>
              <a:buSzPts val="2000"/>
              <a:buNone/>
              <a:defRPr/>
            </a:lvl6pPr>
            <a:lvl7pPr lvl="6" rtl="0">
              <a:spcBef>
                <a:spcPts val="2100"/>
              </a:spcBef>
              <a:spcAft>
                <a:spcPts val="0"/>
              </a:spcAft>
              <a:buSzPts val="2000"/>
              <a:buNone/>
              <a:defRPr/>
            </a:lvl7pPr>
            <a:lvl8pPr lvl="7" rtl="0">
              <a:spcBef>
                <a:spcPts val="2100"/>
              </a:spcBef>
              <a:spcAft>
                <a:spcPts val="0"/>
              </a:spcAft>
              <a:buSzPts val="2000"/>
              <a:buNone/>
              <a:defRPr/>
            </a:lvl8pPr>
            <a:lvl9pPr lvl="8" rtl="0">
              <a:spcBef>
                <a:spcPts val="2100"/>
              </a:spcBef>
              <a:spcAft>
                <a:spcPts val="2100"/>
              </a:spcAft>
              <a:buSzPts val="2000"/>
              <a:buNone/>
              <a:defRPr/>
            </a:lvl9pPr>
          </a:lstStyle>
          <a:p/>
        </p:txBody>
      </p:sp>
      <p:sp>
        <p:nvSpPr>
          <p:cNvPr id="125" name="Google Shape;125;p12"/>
          <p:cNvSpPr txBox="1"/>
          <p:nvPr>
            <p:ph idx="19" type="subTitle"/>
          </p:nvPr>
        </p:nvSpPr>
        <p:spPr>
          <a:xfrm>
            <a:off x="4722672" y="5062700"/>
            <a:ext cx="2743200" cy="6096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000"/>
              <a:buNone/>
              <a:defRPr b="1" sz="2200"/>
            </a:lvl1pPr>
            <a:lvl2pPr lvl="1" rtl="0">
              <a:spcBef>
                <a:spcPts val="2100"/>
              </a:spcBef>
              <a:spcAft>
                <a:spcPts val="0"/>
              </a:spcAft>
              <a:buSzPts val="2000"/>
              <a:buNone/>
              <a:defRPr/>
            </a:lvl2pPr>
            <a:lvl3pPr lvl="2" rtl="0">
              <a:spcBef>
                <a:spcPts val="2100"/>
              </a:spcBef>
              <a:spcAft>
                <a:spcPts val="0"/>
              </a:spcAft>
              <a:buSzPts val="2000"/>
              <a:buNone/>
              <a:defRPr/>
            </a:lvl3pPr>
            <a:lvl4pPr lvl="3" rtl="0">
              <a:spcBef>
                <a:spcPts val="2100"/>
              </a:spcBef>
              <a:spcAft>
                <a:spcPts val="0"/>
              </a:spcAft>
              <a:buSzPts val="2000"/>
              <a:buNone/>
              <a:defRPr/>
            </a:lvl4pPr>
            <a:lvl5pPr lvl="4" rtl="0">
              <a:spcBef>
                <a:spcPts val="2100"/>
              </a:spcBef>
              <a:spcAft>
                <a:spcPts val="0"/>
              </a:spcAft>
              <a:buSzPts val="2000"/>
              <a:buNone/>
              <a:defRPr/>
            </a:lvl5pPr>
            <a:lvl6pPr lvl="5" rtl="0">
              <a:spcBef>
                <a:spcPts val="2100"/>
              </a:spcBef>
              <a:spcAft>
                <a:spcPts val="0"/>
              </a:spcAft>
              <a:buSzPts val="2000"/>
              <a:buNone/>
              <a:defRPr/>
            </a:lvl6pPr>
            <a:lvl7pPr lvl="6" rtl="0">
              <a:spcBef>
                <a:spcPts val="2100"/>
              </a:spcBef>
              <a:spcAft>
                <a:spcPts val="0"/>
              </a:spcAft>
              <a:buSzPts val="2000"/>
              <a:buNone/>
              <a:defRPr/>
            </a:lvl7pPr>
            <a:lvl8pPr lvl="7" rtl="0">
              <a:spcBef>
                <a:spcPts val="2100"/>
              </a:spcBef>
              <a:spcAft>
                <a:spcPts val="0"/>
              </a:spcAft>
              <a:buSzPts val="2000"/>
              <a:buNone/>
              <a:defRPr/>
            </a:lvl8pPr>
            <a:lvl9pPr lvl="8" rtl="0">
              <a:spcBef>
                <a:spcPts val="2100"/>
              </a:spcBef>
              <a:spcAft>
                <a:spcPts val="2100"/>
              </a:spcAft>
              <a:buSzPts val="2000"/>
              <a:buNone/>
              <a:defRPr/>
            </a:lvl9pPr>
          </a:lstStyle>
          <a:p/>
        </p:txBody>
      </p:sp>
      <p:sp>
        <p:nvSpPr>
          <p:cNvPr id="126" name="Google Shape;126;p12"/>
          <p:cNvSpPr txBox="1"/>
          <p:nvPr>
            <p:ph idx="20" type="subTitle"/>
          </p:nvPr>
        </p:nvSpPr>
        <p:spPr>
          <a:xfrm>
            <a:off x="9044975" y="5062700"/>
            <a:ext cx="2743200" cy="6096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000"/>
              <a:buNone/>
              <a:defRPr b="1" sz="2200"/>
            </a:lvl1pPr>
            <a:lvl2pPr lvl="1" rtl="0">
              <a:spcBef>
                <a:spcPts val="2100"/>
              </a:spcBef>
              <a:spcAft>
                <a:spcPts val="0"/>
              </a:spcAft>
              <a:buSzPts val="2000"/>
              <a:buNone/>
              <a:defRPr/>
            </a:lvl2pPr>
            <a:lvl3pPr lvl="2" rtl="0">
              <a:spcBef>
                <a:spcPts val="2100"/>
              </a:spcBef>
              <a:spcAft>
                <a:spcPts val="0"/>
              </a:spcAft>
              <a:buSzPts val="2000"/>
              <a:buNone/>
              <a:defRPr/>
            </a:lvl3pPr>
            <a:lvl4pPr lvl="3" rtl="0">
              <a:spcBef>
                <a:spcPts val="2100"/>
              </a:spcBef>
              <a:spcAft>
                <a:spcPts val="0"/>
              </a:spcAft>
              <a:buSzPts val="2000"/>
              <a:buNone/>
              <a:defRPr/>
            </a:lvl4pPr>
            <a:lvl5pPr lvl="4" rtl="0">
              <a:spcBef>
                <a:spcPts val="2100"/>
              </a:spcBef>
              <a:spcAft>
                <a:spcPts val="0"/>
              </a:spcAft>
              <a:buSzPts val="2000"/>
              <a:buNone/>
              <a:defRPr/>
            </a:lvl5pPr>
            <a:lvl6pPr lvl="5" rtl="0">
              <a:spcBef>
                <a:spcPts val="2100"/>
              </a:spcBef>
              <a:spcAft>
                <a:spcPts val="0"/>
              </a:spcAft>
              <a:buSzPts val="2000"/>
              <a:buNone/>
              <a:defRPr/>
            </a:lvl6pPr>
            <a:lvl7pPr lvl="6" rtl="0">
              <a:spcBef>
                <a:spcPts val="2100"/>
              </a:spcBef>
              <a:spcAft>
                <a:spcPts val="0"/>
              </a:spcAft>
              <a:buSzPts val="2000"/>
              <a:buNone/>
              <a:defRPr/>
            </a:lvl7pPr>
            <a:lvl8pPr lvl="7" rtl="0">
              <a:spcBef>
                <a:spcPts val="2100"/>
              </a:spcBef>
              <a:spcAft>
                <a:spcPts val="0"/>
              </a:spcAft>
              <a:buSzPts val="2000"/>
              <a:buNone/>
              <a:defRPr/>
            </a:lvl8pPr>
            <a:lvl9pPr lvl="8" rtl="0">
              <a:spcBef>
                <a:spcPts val="2100"/>
              </a:spcBef>
              <a:spcAft>
                <a:spcPts val="2100"/>
              </a:spcAft>
              <a:buSzPts val="20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1 Title and text left">
  <p:cSld name="CUSTOM_15">
    <p:spTree>
      <p:nvGrpSpPr>
        <p:cNvPr id="127" name="Shape 127"/>
        <p:cNvGrpSpPr/>
        <p:nvPr/>
      </p:nvGrpSpPr>
      <p:grpSpPr>
        <a:xfrm>
          <a:off x="0" y="0"/>
          <a:ext cx="0" cy="0"/>
          <a:chOff x="0" y="0"/>
          <a:chExt cx="0" cy="0"/>
        </a:xfrm>
      </p:grpSpPr>
      <p:sp>
        <p:nvSpPr>
          <p:cNvPr id="128" name="Google Shape;128;p13"/>
          <p:cNvSpPr txBox="1"/>
          <p:nvPr>
            <p:ph type="title"/>
          </p:nvPr>
        </p:nvSpPr>
        <p:spPr>
          <a:xfrm>
            <a:off x="846225" y="1497213"/>
            <a:ext cx="6678900" cy="3391500"/>
          </a:xfrm>
          <a:prstGeom prst="rect">
            <a:avLst/>
          </a:prstGeom>
          <a:noFill/>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4000"/>
              <a:buFont typeface="Aldrich"/>
              <a:buNone/>
              <a:defRPr sz="7200"/>
            </a:lvl1pPr>
            <a:lvl2pPr lvl="1"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29" name="Google Shape;129;p13"/>
          <p:cNvSpPr txBox="1"/>
          <p:nvPr>
            <p:ph idx="1" type="body"/>
          </p:nvPr>
        </p:nvSpPr>
        <p:spPr>
          <a:xfrm>
            <a:off x="846225" y="4888663"/>
            <a:ext cx="6678900" cy="1102200"/>
          </a:xfrm>
          <a:prstGeom prst="rect">
            <a:avLst/>
          </a:prstGeom>
        </p:spPr>
        <p:txBody>
          <a:bodyPr anchorCtr="0" anchor="t" bIns="121900" lIns="121900" spcFirstLastPara="1" rIns="121900" wrap="square" tIns="121900">
            <a:noAutofit/>
          </a:bodyPr>
          <a:lstStyle>
            <a:lvl1pPr indent="-355600" lvl="0" marL="457200" rtl="0">
              <a:spcBef>
                <a:spcPts val="0"/>
              </a:spcBef>
              <a:spcAft>
                <a:spcPts val="0"/>
              </a:spcAft>
              <a:buSzPts val="2000"/>
              <a:buChar char="●"/>
              <a:defRPr/>
            </a:lvl1pPr>
            <a:lvl2pPr indent="-355600" lvl="1" marL="914400" rtl="0" algn="r">
              <a:spcBef>
                <a:spcPts val="0"/>
              </a:spcBef>
              <a:spcAft>
                <a:spcPts val="0"/>
              </a:spcAft>
              <a:buSzPts val="2000"/>
              <a:buChar char="○"/>
              <a:defRPr/>
            </a:lvl2pPr>
            <a:lvl3pPr indent="-355600" lvl="2" marL="1371600" rtl="0" algn="r">
              <a:spcBef>
                <a:spcPts val="2100"/>
              </a:spcBef>
              <a:spcAft>
                <a:spcPts val="0"/>
              </a:spcAft>
              <a:buSzPts val="2000"/>
              <a:buChar char="■"/>
              <a:defRPr/>
            </a:lvl3pPr>
            <a:lvl4pPr indent="-355600" lvl="3" marL="1828800" rtl="0" algn="r">
              <a:spcBef>
                <a:spcPts val="2100"/>
              </a:spcBef>
              <a:spcAft>
                <a:spcPts val="0"/>
              </a:spcAft>
              <a:buSzPts val="2000"/>
              <a:buChar char="●"/>
              <a:defRPr/>
            </a:lvl4pPr>
            <a:lvl5pPr indent="-355600" lvl="4" marL="2286000" rtl="0" algn="r">
              <a:spcBef>
                <a:spcPts val="2100"/>
              </a:spcBef>
              <a:spcAft>
                <a:spcPts val="0"/>
              </a:spcAft>
              <a:buSzPts val="2000"/>
              <a:buChar char="○"/>
              <a:defRPr/>
            </a:lvl5pPr>
            <a:lvl6pPr indent="-355600" lvl="5" marL="2743200" rtl="0" algn="r">
              <a:spcBef>
                <a:spcPts val="2100"/>
              </a:spcBef>
              <a:spcAft>
                <a:spcPts val="0"/>
              </a:spcAft>
              <a:buSzPts val="2000"/>
              <a:buChar char="■"/>
              <a:defRPr/>
            </a:lvl6pPr>
            <a:lvl7pPr indent="-355600" lvl="6" marL="3200400" rtl="0" algn="r">
              <a:spcBef>
                <a:spcPts val="2100"/>
              </a:spcBef>
              <a:spcAft>
                <a:spcPts val="0"/>
              </a:spcAft>
              <a:buSzPts val="2000"/>
              <a:buChar char="●"/>
              <a:defRPr/>
            </a:lvl7pPr>
            <a:lvl8pPr indent="-355600" lvl="7" marL="3657600" rtl="0" algn="r">
              <a:spcBef>
                <a:spcPts val="2100"/>
              </a:spcBef>
              <a:spcAft>
                <a:spcPts val="0"/>
              </a:spcAft>
              <a:buSzPts val="2000"/>
              <a:buChar char="○"/>
              <a:defRPr/>
            </a:lvl8pPr>
            <a:lvl9pPr indent="-355600" lvl="8" marL="4114800" rtl="0" algn="r">
              <a:spcBef>
                <a:spcPts val="2100"/>
              </a:spcBef>
              <a:spcAft>
                <a:spcPts val="2100"/>
              </a:spcAft>
              <a:buSzPts val="2000"/>
              <a:buChar char="■"/>
              <a:defRPr/>
            </a:lvl9pPr>
          </a:lstStyle>
          <a:p/>
        </p:txBody>
      </p:sp>
      <p:cxnSp>
        <p:nvCxnSpPr>
          <p:cNvPr id="130" name="Google Shape;130;p13"/>
          <p:cNvCxnSpPr/>
          <p:nvPr/>
        </p:nvCxnSpPr>
        <p:spPr>
          <a:xfrm>
            <a:off x="278550" y="887125"/>
            <a:ext cx="11634900" cy="0"/>
          </a:xfrm>
          <a:prstGeom prst="straightConnector1">
            <a:avLst/>
          </a:prstGeom>
          <a:noFill/>
          <a:ln cap="rnd" cmpd="sng" w="19050">
            <a:solidFill>
              <a:schemeClr val="accent1"/>
            </a:solidFill>
            <a:prstDash val="solid"/>
            <a:round/>
            <a:headEnd len="med" w="med" type="none"/>
            <a:tailEnd len="med" w="med" type="none"/>
          </a:ln>
        </p:spPr>
      </p:cxnSp>
      <p:sp>
        <p:nvSpPr>
          <p:cNvPr id="131" name="Google Shape;131;p13"/>
          <p:cNvSpPr txBox="1"/>
          <p:nvPr>
            <p:ph idx="2" type="subTitle"/>
          </p:nvPr>
        </p:nvSpPr>
        <p:spPr>
          <a:xfrm>
            <a:off x="293400" y="311950"/>
            <a:ext cx="5322600" cy="5751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SzPts val="2000"/>
              <a:buNone/>
              <a:defRPr b="1" sz="4000"/>
            </a:lvl1pPr>
            <a:lvl2pPr lvl="1" rtl="0">
              <a:spcBef>
                <a:spcPts val="0"/>
              </a:spcBef>
              <a:spcAft>
                <a:spcPts val="0"/>
              </a:spcAft>
              <a:buSzPts val="2000"/>
              <a:buNone/>
              <a:defRPr/>
            </a:lvl2pPr>
            <a:lvl3pPr lvl="2" rtl="0">
              <a:spcBef>
                <a:spcPts val="2100"/>
              </a:spcBef>
              <a:spcAft>
                <a:spcPts val="0"/>
              </a:spcAft>
              <a:buSzPts val="2000"/>
              <a:buNone/>
              <a:defRPr/>
            </a:lvl3pPr>
            <a:lvl4pPr lvl="3" rtl="0">
              <a:spcBef>
                <a:spcPts val="2100"/>
              </a:spcBef>
              <a:spcAft>
                <a:spcPts val="0"/>
              </a:spcAft>
              <a:buSzPts val="2000"/>
              <a:buNone/>
              <a:defRPr/>
            </a:lvl4pPr>
            <a:lvl5pPr lvl="4" rtl="0">
              <a:spcBef>
                <a:spcPts val="2100"/>
              </a:spcBef>
              <a:spcAft>
                <a:spcPts val="0"/>
              </a:spcAft>
              <a:buSzPts val="2000"/>
              <a:buNone/>
              <a:defRPr/>
            </a:lvl5pPr>
            <a:lvl6pPr lvl="5" rtl="0">
              <a:spcBef>
                <a:spcPts val="2100"/>
              </a:spcBef>
              <a:spcAft>
                <a:spcPts val="0"/>
              </a:spcAft>
              <a:buSzPts val="2000"/>
              <a:buNone/>
              <a:defRPr/>
            </a:lvl6pPr>
            <a:lvl7pPr lvl="6" rtl="0">
              <a:spcBef>
                <a:spcPts val="2100"/>
              </a:spcBef>
              <a:spcAft>
                <a:spcPts val="0"/>
              </a:spcAft>
              <a:buSzPts val="2000"/>
              <a:buNone/>
              <a:defRPr/>
            </a:lvl7pPr>
            <a:lvl8pPr lvl="7" rtl="0">
              <a:spcBef>
                <a:spcPts val="2100"/>
              </a:spcBef>
              <a:spcAft>
                <a:spcPts val="0"/>
              </a:spcAft>
              <a:buSzPts val="2000"/>
              <a:buNone/>
              <a:defRPr/>
            </a:lvl8pPr>
            <a:lvl9pPr lvl="8" rtl="0">
              <a:spcBef>
                <a:spcPts val="2100"/>
              </a:spcBef>
              <a:spcAft>
                <a:spcPts val="2100"/>
              </a:spcAft>
              <a:buSzPts val="2000"/>
              <a:buNone/>
              <a:defRPr/>
            </a:lvl9pPr>
          </a:lstStyle>
          <a:p/>
        </p:txBody>
      </p:sp>
      <p:sp>
        <p:nvSpPr>
          <p:cNvPr id="132" name="Google Shape;132;p13"/>
          <p:cNvSpPr txBox="1"/>
          <p:nvPr>
            <p:ph idx="3" type="subTitle"/>
          </p:nvPr>
        </p:nvSpPr>
        <p:spPr>
          <a:xfrm>
            <a:off x="6590850" y="312025"/>
            <a:ext cx="5322600" cy="5751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2000"/>
              <a:buNone/>
              <a:defRPr sz="1500"/>
            </a:lvl1pPr>
            <a:lvl2pPr lvl="1" rtl="0" algn="r">
              <a:spcBef>
                <a:spcPts val="0"/>
              </a:spcBef>
              <a:spcAft>
                <a:spcPts val="0"/>
              </a:spcAft>
              <a:buSzPts val="2000"/>
              <a:buNone/>
              <a:defRPr/>
            </a:lvl2pPr>
            <a:lvl3pPr lvl="2" rtl="0" algn="r">
              <a:spcBef>
                <a:spcPts val="2100"/>
              </a:spcBef>
              <a:spcAft>
                <a:spcPts val="0"/>
              </a:spcAft>
              <a:buSzPts val="2000"/>
              <a:buNone/>
              <a:defRPr/>
            </a:lvl3pPr>
            <a:lvl4pPr lvl="3" rtl="0" algn="r">
              <a:spcBef>
                <a:spcPts val="2100"/>
              </a:spcBef>
              <a:spcAft>
                <a:spcPts val="0"/>
              </a:spcAft>
              <a:buSzPts val="2000"/>
              <a:buNone/>
              <a:defRPr/>
            </a:lvl4pPr>
            <a:lvl5pPr lvl="4" rtl="0" algn="r">
              <a:spcBef>
                <a:spcPts val="2100"/>
              </a:spcBef>
              <a:spcAft>
                <a:spcPts val="0"/>
              </a:spcAft>
              <a:buSzPts val="2000"/>
              <a:buNone/>
              <a:defRPr/>
            </a:lvl5pPr>
            <a:lvl6pPr lvl="5" rtl="0" algn="r">
              <a:spcBef>
                <a:spcPts val="2100"/>
              </a:spcBef>
              <a:spcAft>
                <a:spcPts val="0"/>
              </a:spcAft>
              <a:buSzPts val="2000"/>
              <a:buNone/>
              <a:defRPr/>
            </a:lvl6pPr>
            <a:lvl7pPr lvl="6" rtl="0" algn="r">
              <a:spcBef>
                <a:spcPts val="2100"/>
              </a:spcBef>
              <a:spcAft>
                <a:spcPts val="0"/>
              </a:spcAft>
              <a:buSzPts val="2000"/>
              <a:buNone/>
              <a:defRPr/>
            </a:lvl7pPr>
            <a:lvl8pPr lvl="7" rtl="0" algn="r">
              <a:spcBef>
                <a:spcPts val="2100"/>
              </a:spcBef>
              <a:spcAft>
                <a:spcPts val="0"/>
              </a:spcAft>
              <a:buSzPts val="2000"/>
              <a:buNone/>
              <a:defRPr/>
            </a:lvl8pPr>
            <a:lvl9pPr lvl="8" rtl="0" algn="r">
              <a:spcBef>
                <a:spcPts val="2100"/>
              </a:spcBef>
              <a:spcAft>
                <a:spcPts val="2100"/>
              </a:spcAft>
              <a:buSzPts val="2000"/>
              <a:buNone/>
              <a:defRPr/>
            </a:lvl9pPr>
          </a:lstStyle>
          <a:p/>
        </p:txBody>
      </p:sp>
      <p:cxnSp>
        <p:nvCxnSpPr>
          <p:cNvPr id="133" name="Google Shape;133;p13"/>
          <p:cNvCxnSpPr/>
          <p:nvPr/>
        </p:nvCxnSpPr>
        <p:spPr>
          <a:xfrm>
            <a:off x="278550" y="6602125"/>
            <a:ext cx="11634900" cy="0"/>
          </a:xfrm>
          <a:prstGeom prst="straightConnector1">
            <a:avLst/>
          </a:prstGeom>
          <a:noFill/>
          <a:ln cap="rnd" cmpd="sng" w="19050">
            <a:solidFill>
              <a:schemeClr val="accent1"/>
            </a:solidFill>
            <a:prstDash val="solid"/>
            <a:round/>
            <a:headEnd len="med" w="med" type="none"/>
            <a:tailEnd len="med" w="med" type="none"/>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Title and text right">
  <p:cSld name="CUSTOM_16">
    <p:spTree>
      <p:nvGrpSpPr>
        <p:cNvPr id="134" name="Shape 134"/>
        <p:cNvGrpSpPr/>
        <p:nvPr/>
      </p:nvGrpSpPr>
      <p:grpSpPr>
        <a:xfrm>
          <a:off x="0" y="0"/>
          <a:ext cx="0" cy="0"/>
          <a:chOff x="0" y="0"/>
          <a:chExt cx="0" cy="0"/>
        </a:xfrm>
      </p:grpSpPr>
      <p:sp>
        <p:nvSpPr>
          <p:cNvPr id="135" name="Google Shape;135;p14"/>
          <p:cNvSpPr txBox="1"/>
          <p:nvPr>
            <p:ph type="title"/>
          </p:nvPr>
        </p:nvSpPr>
        <p:spPr>
          <a:xfrm>
            <a:off x="4022050" y="1683650"/>
            <a:ext cx="6994500" cy="3086100"/>
          </a:xfrm>
          <a:prstGeom prst="rect">
            <a:avLst/>
          </a:prstGeom>
          <a:noFill/>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sz="7200"/>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36" name="Google Shape;136;p14"/>
          <p:cNvSpPr txBox="1"/>
          <p:nvPr>
            <p:ph idx="1" type="body"/>
          </p:nvPr>
        </p:nvSpPr>
        <p:spPr>
          <a:xfrm>
            <a:off x="4022050" y="4939150"/>
            <a:ext cx="6994500" cy="935400"/>
          </a:xfrm>
          <a:prstGeom prst="rect">
            <a:avLst/>
          </a:prstGeom>
        </p:spPr>
        <p:txBody>
          <a:bodyPr anchorCtr="0" anchor="t" bIns="121900" lIns="121900" spcFirstLastPara="1" rIns="121900" wrap="square" tIns="121900">
            <a:noAutofit/>
          </a:bodyPr>
          <a:lstStyle>
            <a:lvl1pPr indent="-355600" lvl="0" marL="457200" rtl="0">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2100"/>
              </a:spcBef>
              <a:spcAft>
                <a:spcPts val="0"/>
              </a:spcAft>
              <a:buSzPts val="2000"/>
              <a:buChar char="■"/>
              <a:defRPr/>
            </a:lvl3pPr>
            <a:lvl4pPr indent="-355600" lvl="3" marL="1828800" rtl="0">
              <a:spcBef>
                <a:spcPts val="2100"/>
              </a:spcBef>
              <a:spcAft>
                <a:spcPts val="0"/>
              </a:spcAft>
              <a:buSzPts val="2000"/>
              <a:buChar char="●"/>
              <a:defRPr/>
            </a:lvl4pPr>
            <a:lvl5pPr indent="-355600" lvl="4" marL="2286000" rtl="0">
              <a:spcBef>
                <a:spcPts val="2100"/>
              </a:spcBef>
              <a:spcAft>
                <a:spcPts val="0"/>
              </a:spcAft>
              <a:buSzPts val="2000"/>
              <a:buChar char="○"/>
              <a:defRPr/>
            </a:lvl5pPr>
            <a:lvl6pPr indent="-355600" lvl="5" marL="2743200" rtl="0">
              <a:spcBef>
                <a:spcPts val="2100"/>
              </a:spcBef>
              <a:spcAft>
                <a:spcPts val="0"/>
              </a:spcAft>
              <a:buSzPts val="2000"/>
              <a:buChar char="■"/>
              <a:defRPr/>
            </a:lvl6pPr>
            <a:lvl7pPr indent="-355600" lvl="6" marL="3200400" rtl="0">
              <a:spcBef>
                <a:spcPts val="2100"/>
              </a:spcBef>
              <a:spcAft>
                <a:spcPts val="0"/>
              </a:spcAft>
              <a:buSzPts val="2000"/>
              <a:buChar char="●"/>
              <a:defRPr/>
            </a:lvl7pPr>
            <a:lvl8pPr indent="-355600" lvl="7" marL="3657600" rtl="0">
              <a:spcBef>
                <a:spcPts val="2100"/>
              </a:spcBef>
              <a:spcAft>
                <a:spcPts val="0"/>
              </a:spcAft>
              <a:buSzPts val="2000"/>
              <a:buChar char="○"/>
              <a:defRPr/>
            </a:lvl8pPr>
            <a:lvl9pPr indent="-355600" lvl="8" marL="4114800" rtl="0">
              <a:spcBef>
                <a:spcPts val="2100"/>
              </a:spcBef>
              <a:spcAft>
                <a:spcPts val="2100"/>
              </a:spcAft>
              <a:buSzPts val="2000"/>
              <a:buChar char="■"/>
              <a:defRPr/>
            </a:lvl9pPr>
          </a:lstStyle>
          <a:p/>
        </p:txBody>
      </p:sp>
      <p:cxnSp>
        <p:nvCxnSpPr>
          <p:cNvPr id="137" name="Google Shape;137;p14"/>
          <p:cNvCxnSpPr/>
          <p:nvPr/>
        </p:nvCxnSpPr>
        <p:spPr>
          <a:xfrm>
            <a:off x="278550" y="887125"/>
            <a:ext cx="11634900" cy="0"/>
          </a:xfrm>
          <a:prstGeom prst="straightConnector1">
            <a:avLst/>
          </a:prstGeom>
          <a:noFill/>
          <a:ln cap="rnd" cmpd="sng" w="19050">
            <a:solidFill>
              <a:schemeClr val="accent1"/>
            </a:solidFill>
            <a:prstDash val="solid"/>
            <a:round/>
            <a:headEnd len="med" w="med" type="none"/>
            <a:tailEnd len="med" w="med" type="none"/>
          </a:ln>
        </p:spPr>
      </p:cxnSp>
      <p:sp>
        <p:nvSpPr>
          <p:cNvPr id="138" name="Google Shape;138;p14"/>
          <p:cNvSpPr txBox="1"/>
          <p:nvPr>
            <p:ph idx="2" type="subTitle"/>
          </p:nvPr>
        </p:nvSpPr>
        <p:spPr>
          <a:xfrm>
            <a:off x="293400" y="311950"/>
            <a:ext cx="5322600" cy="5751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SzPts val="2000"/>
              <a:buNone/>
              <a:defRPr b="1" sz="4000"/>
            </a:lvl1pPr>
            <a:lvl2pPr lvl="1" rtl="0">
              <a:spcBef>
                <a:spcPts val="0"/>
              </a:spcBef>
              <a:spcAft>
                <a:spcPts val="0"/>
              </a:spcAft>
              <a:buSzPts val="2000"/>
              <a:buNone/>
              <a:defRPr/>
            </a:lvl2pPr>
            <a:lvl3pPr lvl="2" rtl="0">
              <a:spcBef>
                <a:spcPts val="2100"/>
              </a:spcBef>
              <a:spcAft>
                <a:spcPts val="0"/>
              </a:spcAft>
              <a:buSzPts val="2000"/>
              <a:buNone/>
              <a:defRPr/>
            </a:lvl3pPr>
            <a:lvl4pPr lvl="3" rtl="0">
              <a:spcBef>
                <a:spcPts val="2100"/>
              </a:spcBef>
              <a:spcAft>
                <a:spcPts val="0"/>
              </a:spcAft>
              <a:buSzPts val="2000"/>
              <a:buNone/>
              <a:defRPr/>
            </a:lvl4pPr>
            <a:lvl5pPr lvl="4" rtl="0">
              <a:spcBef>
                <a:spcPts val="2100"/>
              </a:spcBef>
              <a:spcAft>
                <a:spcPts val="0"/>
              </a:spcAft>
              <a:buSzPts val="2000"/>
              <a:buNone/>
              <a:defRPr/>
            </a:lvl5pPr>
            <a:lvl6pPr lvl="5" rtl="0">
              <a:spcBef>
                <a:spcPts val="2100"/>
              </a:spcBef>
              <a:spcAft>
                <a:spcPts val="0"/>
              </a:spcAft>
              <a:buSzPts val="2000"/>
              <a:buNone/>
              <a:defRPr/>
            </a:lvl6pPr>
            <a:lvl7pPr lvl="6" rtl="0">
              <a:spcBef>
                <a:spcPts val="2100"/>
              </a:spcBef>
              <a:spcAft>
                <a:spcPts val="0"/>
              </a:spcAft>
              <a:buSzPts val="2000"/>
              <a:buNone/>
              <a:defRPr/>
            </a:lvl7pPr>
            <a:lvl8pPr lvl="7" rtl="0">
              <a:spcBef>
                <a:spcPts val="2100"/>
              </a:spcBef>
              <a:spcAft>
                <a:spcPts val="0"/>
              </a:spcAft>
              <a:buSzPts val="2000"/>
              <a:buNone/>
              <a:defRPr/>
            </a:lvl8pPr>
            <a:lvl9pPr lvl="8" rtl="0">
              <a:spcBef>
                <a:spcPts val="2100"/>
              </a:spcBef>
              <a:spcAft>
                <a:spcPts val="2100"/>
              </a:spcAft>
              <a:buSzPts val="2000"/>
              <a:buNone/>
              <a:defRPr/>
            </a:lvl9pPr>
          </a:lstStyle>
          <a:p/>
        </p:txBody>
      </p:sp>
      <p:sp>
        <p:nvSpPr>
          <p:cNvPr id="139" name="Google Shape;139;p14"/>
          <p:cNvSpPr txBox="1"/>
          <p:nvPr>
            <p:ph idx="3" type="subTitle"/>
          </p:nvPr>
        </p:nvSpPr>
        <p:spPr>
          <a:xfrm>
            <a:off x="6590850" y="312025"/>
            <a:ext cx="5322600" cy="5751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2000"/>
              <a:buNone/>
              <a:defRPr sz="1500"/>
            </a:lvl1pPr>
            <a:lvl2pPr lvl="1" rtl="0" algn="r">
              <a:spcBef>
                <a:spcPts val="0"/>
              </a:spcBef>
              <a:spcAft>
                <a:spcPts val="0"/>
              </a:spcAft>
              <a:buSzPts val="2000"/>
              <a:buNone/>
              <a:defRPr/>
            </a:lvl2pPr>
            <a:lvl3pPr lvl="2" rtl="0" algn="r">
              <a:spcBef>
                <a:spcPts val="2100"/>
              </a:spcBef>
              <a:spcAft>
                <a:spcPts val="0"/>
              </a:spcAft>
              <a:buSzPts val="2000"/>
              <a:buNone/>
              <a:defRPr/>
            </a:lvl3pPr>
            <a:lvl4pPr lvl="3" rtl="0" algn="r">
              <a:spcBef>
                <a:spcPts val="2100"/>
              </a:spcBef>
              <a:spcAft>
                <a:spcPts val="0"/>
              </a:spcAft>
              <a:buSzPts val="2000"/>
              <a:buNone/>
              <a:defRPr/>
            </a:lvl4pPr>
            <a:lvl5pPr lvl="4" rtl="0" algn="r">
              <a:spcBef>
                <a:spcPts val="2100"/>
              </a:spcBef>
              <a:spcAft>
                <a:spcPts val="0"/>
              </a:spcAft>
              <a:buSzPts val="2000"/>
              <a:buNone/>
              <a:defRPr/>
            </a:lvl5pPr>
            <a:lvl6pPr lvl="5" rtl="0" algn="r">
              <a:spcBef>
                <a:spcPts val="2100"/>
              </a:spcBef>
              <a:spcAft>
                <a:spcPts val="0"/>
              </a:spcAft>
              <a:buSzPts val="2000"/>
              <a:buNone/>
              <a:defRPr/>
            </a:lvl6pPr>
            <a:lvl7pPr lvl="6" rtl="0" algn="r">
              <a:spcBef>
                <a:spcPts val="2100"/>
              </a:spcBef>
              <a:spcAft>
                <a:spcPts val="0"/>
              </a:spcAft>
              <a:buSzPts val="2000"/>
              <a:buNone/>
              <a:defRPr/>
            </a:lvl7pPr>
            <a:lvl8pPr lvl="7" rtl="0" algn="r">
              <a:spcBef>
                <a:spcPts val="2100"/>
              </a:spcBef>
              <a:spcAft>
                <a:spcPts val="0"/>
              </a:spcAft>
              <a:buSzPts val="2000"/>
              <a:buNone/>
              <a:defRPr/>
            </a:lvl8pPr>
            <a:lvl9pPr lvl="8" rtl="0" algn="r">
              <a:spcBef>
                <a:spcPts val="2100"/>
              </a:spcBef>
              <a:spcAft>
                <a:spcPts val="2100"/>
              </a:spcAft>
              <a:buSzPts val="2000"/>
              <a:buNone/>
              <a:defRPr/>
            </a:lvl9pPr>
          </a:lstStyle>
          <a:p/>
        </p:txBody>
      </p:sp>
      <p:cxnSp>
        <p:nvCxnSpPr>
          <p:cNvPr id="140" name="Google Shape;140;p14"/>
          <p:cNvCxnSpPr/>
          <p:nvPr/>
        </p:nvCxnSpPr>
        <p:spPr>
          <a:xfrm>
            <a:off x="278550" y="6602125"/>
            <a:ext cx="11634900" cy="0"/>
          </a:xfrm>
          <a:prstGeom prst="straightConnector1">
            <a:avLst/>
          </a:prstGeom>
          <a:noFill/>
          <a:ln cap="rnd" cmpd="sng" w="19050">
            <a:solidFill>
              <a:schemeClr val="accent1"/>
            </a:solidFill>
            <a:prstDash val="solid"/>
            <a:round/>
            <a:headEnd len="med" w="med" type="none"/>
            <a:tailEnd len="med" w="med" type="none"/>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Just title">
  <p:cSld name="CUSTOM_22">
    <p:spTree>
      <p:nvGrpSpPr>
        <p:cNvPr id="141" name="Shape 141"/>
        <p:cNvGrpSpPr/>
        <p:nvPr/>
      </p:nvGrpSpPr>
      <p:grpSpPr>
        <a:xfrm>
          <a:off x="0" y="0"/>
          <a:ext cx="0" cy="0"/>
          <a:chOff x="0" y="0"/>
          <a:chExt cx="0" cy="0"/>
        </a:xfrm>
      </p:grpSpPr>
      <p:sp>
        <p:nvSpPr>
          <p:cNvPr id="142" name="Google Shape;142;p15"/>
          <p:cNvSpPr txBox="1"/>
          <p:nvPr>
            <p:ph type="title"/>
          </p:nvPr>
        </p:nvSpPr>
        <p:spPr>
          <a:xfrm>
            <a:off x="415650" y="421101"/>
            <a:ext cx="11360700" cy="991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cxnSp>
        <p:nvCxnSpPr>
          <p:cNvPr id="143" name="Google Shape;143;p15"/>
          <p:cNvCxnSpPr/>
          <p:nvPr/>
        </p:nvCxnSpPr>
        <p:spPr>
          <a:xfrm>
            <a:off x="278550" y="887125"/>
            <a:ext cx="11634900" cy="0"/>
          </a:xfrm>
          <a:prstGeom prst="straightConnector1">
            <a:avLst/>
          </a:prstGeom>
          <a:noFill/>
          <a:ln cap="rnd" cmpd="sng" w="19050">
            <a:solidFill>
              <a:schemeClr val="accent1"/>
            </a:solidFill>
            <a:prstDash val="solid"/>
            <a:round/>
            <a:headEnd len="med" w="med" type="none"/>
            <a:tailEnd len="med" w="med" type="none"/>
          </a:ln>
        </p:spPr>
      </p:cxnSp>
      <p:sp>
        <p:nvSpPr>
          <p:cNvPr id="144" name="Google Shape;144;p15"/>
          <p:cNvSpPr txBox="1"/>
          <p:nvPr>
            <p:ph idx="1" type="subTitle"/>
          </p:nvPr>
        </p:nvSpPr>
        <p:spPr>
          <a:xfrm>
            <a:off x="293400" y="311950"/>
            <a:ext cx="5322600" cy="5751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SzPts val="2000"/>
              <a:buNone/>
              <a:defRPr b="1" sz="4000"/>
            </a:lvl1pPr>
            <a:lvl2pPr lvl="1" rtl="0">
              <a:spcBef>
                <a:spcPts val="0"/>
              </a:spcBef>
              <a:spcAft>
                <a:spcPts val="0"/>
              </a:spcAft>
              <a:buSzPts val="2000"/>
              <a:buNone/>
              <a:defRPr/>
            </a:lvl2pPr>
            <a:lvl3pPr lvl="2" rtl="0">
              <a:spcBef>
                <a:spcPts val="2100"/>
              </a:spcBef>
              <a:spcAft>
                <a:spcPts val="0"/>
              </a:spcAft>
              <a:buSzPts val="2000"/>
              <a:buNone/>
              <a:defRPr/>
            </a:lvl3pPr>
            <a:lvl4pPr lvl="3" rtl="0">
              <a:spcBef>
                <a:spcPts val="2100"/>
              </a:spcBef>
              <a:spcAft>
                <a:spcPts val="0"/>
              </a:spcAft>
              <a:buSzPts val="2000"/>
              <a:buNone/>
              <a:defRPr/>
            </a:lvl4pPr>
            <a:lvl5pPr lvl="4" rtl="0">
              <a:spcBef>
                <a:spcPts val="2100"/>
              </a:spcBef>
              <a:spcAft>
                <a:spcPts val="0"/>
              </a:spcAft>
              <a:buSzPts val="2000"/>
              <a:buNone/>
              <a:defRPr/>
            </a:lvl5pPr>
            <a:lvl6pPr lvl="5" rtl="0">
              <a:spcBef>
                <a:spcPts val="2100"/>
              </a:spcBef>
              <a:spcAft>
                <a:spcPts val="0"/>
              </a:spcAft>
              <a:buSzPts val="2000"/>
              <a:buNone/>
              <a:defRPr/>
            </a:lvl6pPr>
            <a:lvl7pPr lvl="6" rtl="0">
              <a:spcBef>
                <a:spcPts val="2100"/>
              </a:spcBef>
              <a:spcAft>
                <a:spcPts val="0"/>
              </a:spcAft>
              <a:buSzPts val="2000"/>
              <a:buNone/>
              <a:defRPr/>
            </a:lvl7pPr>
            <a:lvl8pPr lvl="7" rtl="0">
              <a:spcBef>
                <a:spcPts val="2100"/>
              </a:spcBef>
              <a:spcAft>
                <a:spcPts val="0"/>
              </a:spcAft>
              <a:buSzPts val="2000"/>
              <a:buNone/>
              <a:defRPr/>
            </a:lvl8pPr>
            <a:lvl9pPr lvl="8" rtl="0">
              <a:spcBef>
                <a:spcPts val="2100"/>
              </a:spcBef>
              <a:spcAft>
                <a:spcPts val="2100"/>
              </a:spcAft>
              <a:buSzPts val="2000"/>
              <a:buNone/>
              <a:defRPr/>
            </a:lvl9pPr>
          </a:lstStyle>
          <a:p/>
        </p:txBody>
      </p:sp>
      <p:sp>
        <p:nvSpPr>
          <p:cNvPr id="145" name="Google Shape;145;p15"/>
          <p:cNvSpPr txBox="1"/>
          <p:nvPr>
            <p:ph idx="2" type="subTitle"/>
          </p:nvPr>
        </p:nvSpPr>
        <p:spPr>
          <a:xfrm>
            <a:off x="6590850" y="312025"/>
            <a:ext cx="5322600" cy="5751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2000"/>
              <a:buNone/>
              <a:defRPr sz="1500"/>
            </a:lvl1pPr>
            <a:lvl2pPr lvl="1" rtl="0" algn="r">
              <a:spcBef>
                <a:spcPts val="0"/>
              </a:spcBef>
              <a:spcAft>
                <a:spcPts val="0"/>
              </a:spcAft>
              <a:buSzPts val="2000"/>
              <a:buNone/>
              <a:defRPr/>
            </a:lvl2pPr>
            <a:lvl3pPr lvl="2" rtl="0" algn="r">
              <a:spcBef>
                <a:spcPts val="2100"/>
              </a:spcBef>
              <a:spcAft>
                <a:spcPts val="0"/>
              </a:spcAft>
              <a:buSzPts val="2000"/>
              <a:buNone/>
              <a:defRPr/>
            </a:lvl3pPr>
            <a:lvl4pPr lvl="3" rtl="0" algn="r">
              <a:spcBef>
                <a:spcPts val="2100"/>
              </a:spcBef>
              <a:spcAft>
                <a:spcPts val="0"/>
              </a:spcAft>
              <a:buSzPts val="2000"/>
              <a:buNone/>
              <a:defRPr/>
            </a:lvl4pPr>
            <a:lvl5pPr lvl="4" rtl="0" algn="r">
              <a:spcBef>
                <a:spcPts val="2100"/>
              </a:spcBef>
              <a:spcAft>
                <a:spcPts val="0"/>
              </a:spcAft>
              <a:buSzPts val="2000"/>
              <a:buNone/>
              <a:defRPr/>
            </a:lvl5pPr>
            <a:lvl6pPr lvl="5" rtl="0" algn="r">
              <a:spcBef>
                <a:spcPts val="2100"/>
              </a:spcBef>
              <a:spcAft>
                <a:spcPts val="0"/>
              </a:spcAft>
              <a:buSzPts val="2000"/>
              <a:buNone/>
              <a:defRPr/>
            </a:lvl6pPr>
            <a:lvl7pPr lvl="6" rtl="0" algn="r">
              <a:spcBef>
                <a:spcPts val="2100"/>
              </a:spcBef>
              <a:spcAft>
                <a:spcPts val="0"/>
              </a:spcAft>
              <a:buSzPts val="2000"/>
              <a:buNone/>
              <a:defRPr/>
            </a:lvl7pPr>
            <a:lvl8pPr lvl="7" rtl="0" algn="r">
              <a:spcBef>
                <a:spcPts val="2100"/>
              </a:spcBef>
              <a:spcAft>
                <a:spcPts val="0"/>
              </a:spcAft>
              <a:buSzPts val="2000"/>
              <a:buNone/>
              <a:defRPr/>
            </a:lvl8pPr>
            <a:lvl9pPr lvl="8" rtl="0" algn="r">
              <a:spcBef>
                <a:spcPts val="2100"/>
              </a:spcBef>
              <a:spcAft>
                <a:spcPts val="2100"/>
              </a:spcAft>
              <a:buSzPts val="2000"/>
              <a:buNone/>
              <a:defRPr/>
            </a:lvl9pPr>
          </a:lstStyle>
          <a:p/>
        </p:txBody>
      </p:sp>
      <p:cxnSp>
        <p:nvCxnSpPr>
          <p:cNvPr id="146" name="Google Shape;146;p15"/>
          <p:cNvCxnSpPr/>
          <p:nvPr/>
        </p:nvCxnSpPr>
        <p:spPr>
          <a:xfrm>
            <a:off x="278550" y="6602125"/>
            <a:ext cx="11634900" cy="0"/>
          </a:xfrm>
          <a:prstGeom prst="straightConnector1">
            <a:avLst/>
          </a:prstGeom>
          <a:noFill/>
          <a:ln cap="rnd" cmpd="sng" w="19050">
            <a:solidFill>
              <a:schemeClr val="accent1"/>
            </a:solidFill>
            <a:prstDash val="solid"/>
            <a:round/>
            <a:headEnd len="med" w="med" type="none"/>
            <a:tailEnd len="med" w="med" type="none"/>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20">
    <p:spTree>
      <p:nvGrpSpPr>
        <p:cNvPr id="147" name="Shape 147"/>
        <p:cNvGrpSpPr/>
        <p:nvPr/>
      </p:nvGrpSpPr>
      <p:grpSpPr>
        <a:xfrm>
          <a:off x="0" y="0"/>
          <a:ext cx="0" cy="0"/>
          <a:chOff x="0" y="0"/>
          <a:chExt cx="0" cy="0"/>
        </a:xfrm>
      </p:grpSpPr>
      <p:grpSp>
        <p:nvGrpSpPr>
          <p:cNvPr id="148" name="Google Shape;148;p16"/>
          <p:cNvGrpSpPr/>
          <p:nvPr/>
        </p:nvGrpSpPr>
        <p:grpSpPr>
          <a:xfrm>
            <a:off x="0" y="0"/>
            <a:ext cx="12192000" cy="6858000"/>
            <a:chOff x="0" y="0"/>
            <a:chExt cx="12192000" cy="6858000"/>
          </a:xfrm>
        </p:grpSpPr>
        <p:sp>
          <p:nvSpPr>
            <p:cNvPr id="149" name="Google Shape;149;p16"/>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6"/>
            <p:cNvSpPr txBox="1"/>
            <p:nvPr/>
          </p:nvSpPr>
          <p:spPr>
            <a:xfrm>
              <a:off x="463500" y="2858044"/>
              <a:ext cx="8956500" cy="3830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151" name="Google Shape;151;p16"/>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152" name="Google Shape;152;p16">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153" name="Google Shape;153;p16">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154" name="Google Shape;154;p16">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155" name="Google Shape;155;p16">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156" name="Google Shape;156;p16"/>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157" name="Google Shape;157;p16"/>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spTree>
      <p:nvGrpSpPr>
        <p:cNvPr id="19" name="Shape 19"/>
        <p:cNvGrpSpPr/>
        <p:nvPr/>
      </p:nvGrpSpPr>
      <p:grpSpPr>
        <a:xfrm>
          <a:off x="0" y="0"/>
          <a:ext cx="0" cy="0"/>
          <a:chOff x="0" y="0"/>
          <a:chExt cx="0" cy="0"/>
        </a:xfrm>
      </p:grpSpPr>
      <p:sp>
        <p:nvSpPr>
          <p:cNvPr id="20" name="Google Shape;20;p3"/>
          <p:cNvSpPr txBox="1"/>
          <p:nvPr>
            <p:ph type="title"/>
          </p:nvPr>
        </p:nvSpPr>
        <p:spPr>
          <a:xfrm>
            <a:off x="5003500" y="1713300"/>
            <a:ext cx="6116400" cy="611700"/>
          </a:xfrm>
          <a:prstGeom prst="rect">
            <a:avLst/>
          </a:prstGeom>
          <a:solidFill>
            <a:schemeClr val="accent1"/>
          </a:solidFill>
        </p:spPr>
        <p:txBody>
          <a:bodyPr anchorCtr="0" anchor="ctr" bIns="121900" lIns="121900" spcFirstLastPara="1" rIns="121900" wrap="square" tIns="121900">
            <a:noAutofit/>
          </a:bodyPr>
          <a:lstStyle>
            <a:lvl1pPr indent="0" lvl="0" marL="0" marR="0" rtl="0" algn="just">
              <a:lnSpc>
                <a:spcPct val="100000"/>
              </a:lnSpc>
              <a:spcBef>
                <a:spcPts val="0"/>
              </a:spcBef>
              <a:spcAft>
                <a:spcPts val="0"/>
              </a:spcAft>
              <a:buClr>
                <a:schemeClr val="dk1"/>
              </a:buClr>
              <a:buSzPts val="7000"/>
              <a:buFont typeface="Aldrich"/>
              <a:buNone/>
              <a:defRPr sz="4200">
                <a:solidFill>
                  <a:schemeClr val="accent2"/>
                </a:solidFill>
              </a:defRPr>
            </a:lvl1pPr>
            <a:lvl2pPr lvl="1"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9pPr>
          </a:lstStyle>
          <a:p/>
        </p:txBody>
      </p:sp>
      <p:sp>
        <p:nvSpPr>
          <p:cNvPr id="21" name="Google Shape;21;p3"/>
          <p:cNvSpPr txBox="1"/>
          <p:nvPr>
            <p:ph idx="1" type="body"/>
          </p:nvPr>
        </p:nvSpPr>
        <p:spPr>
          <a:xfrm>
            <a:off x="5003500" y="2499875"/>
            <a:ext cx="6116400" cy="2936700"/>
          </a:xfrm>
          <a:prstGeom prst="rect">
            <a:avLst/>
          </a:prstGeom>
        </p:spPr>
        <p:txBody>
          <a:bodyPr anchorCtr="0" anchor="ctr" bIns="121900" lIns="121900" spcFirstLastPara="1" rIns="121900" wrap="square" tIns="121900">
            <a:noAutofit/>
          </a:bodyPr>
          <a:lstStyle>
            <a:lvl1pPr indent="-355600" lvl="0" marL="457200" rtl="0" algn="just">
              <a:spcBef>
                <a:spcPts val="0"/>
              </a:spcBef>
              <a:spcAft>
                <a:spcPts val="0"/>
              </a:spcAft>
              <a:buSzPts val="2000"/>
              <a:buChar char="●"/>
              <a:defRPr/>
            </a:lvl1pPr>
            <a:lvl2pPr indent="-355600" lvl="1" marL="914400" rtl="0" algn="r">
              <a:spcBef>
                <a:spcPts val="0"/>
              </a:spcBef>
              <a:spcAft>
                <a:spcPts val="0"/>
              </a:spcAft>
              <a:buSzPts val="2000"/>
              <a:buChar char="○"/>
              <a:defRPr/>
            </a:lvl2pPr>
            <a:lvl3pPr indent="-355600" lvl="2" marL="1371600" rtl="0" algn="r">
              <a:spcBef>
                <a:spcPts val="2100"/>
              </a:spcBef>
              <a:spcAft>
                <a:spcPts val="0"/>
              </a:spcAft>
              <a:buSzPts val="2000"/>
              <a:buChar char="■"/>
              <a:defRPr/>
            </a:lvl3pPr>
            <a:lvl4pPr indent="-355600" lvl="3" marL="1828800" rtl="0" algn="r">
              <a:spcBef>
                <a:spcPts val="2100"/>
              </a:spcBef>
              <a:spcAft>
                <a:spcPts val="0"/>
              </a:spcAft>
              <a:buSzPts val="2000"/>
              <a:buChar char="●"/>
              <a:defRPr/>
            </a:lvl4pPr>
            <a:lvl5pPr indent="-355600" lvl="4" marL="2286000" rtl="0" algn="r">
              <a:spcBef>
                <a:spcPts val="2100"/>
              </a:spcBef>
              <a:spcAft>
                <a:spcPts val="0"/>
              </a:spcAft>
              <a:buSzPts val="2000"/>
              <a:buChar char="○"/>
              <a:defRPr/>
            </a:lvl5pPr>
            <a:lvl6pPr indent="-355600" lvl="5" marL="2743200" rtl="0" algn="r">
              <a:spcBef>
                <a:spcPts val="2100"/>
              </a:spcBef>
              <a:spcAft>
                <a:spcPts val="0"/>
              </a:spcAft>
              <a:buSzPts val="2000"/>
              <a:buChar char="■"/>
              <a:defRPr/>
            </a:lvl6pPr>
            <a:lvl7pPr indent="-355600" lvl="6" marL="3200400" rtl="0" algn="r">
              <a:spcBef>
                <a:spcPts val="2100"/>
              </a:spcBef>
              <a:spcAft>
                <a:spcPts val="0"/>
              </a:spcAft>
              <a:buSzPts val="2000"/>
              <a:buChar char="●"/>
              <a:defRPr/>
            </a:lvl7pPr>
            <a:lvl8pPr indent="-355600" lvl="7" marL="3657600" rtl="0" algn="r">
              <a:spcBef>
                <a:spcPts val="2100"/>
              </a:spcBef>
              <a:spcAft>
                <a:spcPts val="0"/>
              </a:spcAft>
              <a:buSzPts val="2000"/>
              <a:buChar char="○"/>
              <a:defRPr/>
            </a:lvl8pPr>
            <a:lvl9pPr indent="-355600" lvl="8" marL="4114800" rtl="0" algn="r">
              <a:spcBef>
                <a:spcPts val="2100"/>
              </a:spcBef>
              <a:spcAft>
                <a:spcPts val="2100"/>
              </a:spcAft>
              <a:buSzPts val="2000"/>
              <a:buChar char="■"/>
              <a:defRPr/>
            </a:lvl9pPr>
          </a:lstStyle>
          <a:p/>
        </p:txBody>
      </p:sp>
      <p:sp>
        <p:nvSpPr>
          <p:cNvPr id="22" name="Google Shape;22;p3"/>
          <p:cNvSpPr/>
          <p:nvPr>
            <p:ph idx="2" type="pic"/>
          </p:nvPr>
        </p:nvSpPr>
        <p:spPr>
          <a:xfrm>
            <a:off x="742125" y="1713300"/>
            <a:ext cx="3723300" cy="3723300"/>
          </a:xfrm>
          <a:prstGeom prst="rect">
            <a:avLst/>
          </a:prstGeom>
          <a:noFill/>
          <a:ln>
            <a:noFill/>
          </a:ln>
        </p:spPr>
      </p:sp>
      <p:cxnSp>
        <p:nvCxnSpPr>
          <p:cNvPr id="23" name="Google Shape;23;p3"/>
          <p:cNvCxnSpPr/>
          <p:nvPr/>
        </p:nvCxnSpPr>
        <p:spPr>
          <a:xfrm>
            <a:off x="278550" y="887125"/>
            <a:ext cx="11634900" cy="0"/>
          </a:xfrm>
          <a:prstGeom prst="straightConnector1">
            <a:avLst/>
          </a:prstGeom>
          <a:noFill/>
          <a:ln cap="rnd" cmpd="sng" w="19050">
            <a:solidFill>
              <a:schemeClr val="accent1"/>
            </a:solidFill>
            <a:prstDash val="solid"/>
            <a:round/>
            <a:headEnd len="med" w="med" type="none"/>
            <a:tailEnd len="med" w="med" type="none"/>
          </a:ln>
        </p:spPr>
      </p:cxnSp>
      <p:sp>
        <p:nvSpPr>
          <p:cNvPr id="24" name="Google Shape;24;p3"/>
          <p:cNvSpPr txBox="1"/>
          <p:nvPr>
            <p:ph idx="3" type="subTitle"/>
          </p:nvPr>
        </p:nvSpPr>
        <p:spPr>
          <a:xfrm>
            <a:off x="293400" y="311950"/>
            <a:ext cx="5322600" cy="575100"/>
          </a:xfrm>
          <a:prstGeom prst="rect">
            <a:avLst/>
          </a:prstGeom>
        </p:spPr>
        <p:txBody>
          <a:bodyPr anchorCtr="0" anchor="ctr" bIns="121900" lIns="121900" spcFirstLastPara="1" rIns="121900" wrap="square" tIns="121900">
            <a:noAutofit/>
          </a:bodyPr>
          <a:lstStyle>
            <a:lvl1pPr lvl="0">
              <a:lnSpc>
                <a:spcPct val="100000"/>
              </a:lnSpc>
              <a:spcBef>
                <a:spcPts val="0"/>
              </a:spcBef>
              <a:spcAft>
                <a:spcPts val="0"/>
              </a:spcAft>
              <a:buSzPts val="2000"/>
              <a:buNone/>
              <a:defRPr b="1" sz="4000"/>
            </a:lvl1pPr>
            <a:lvl2pPr lvl="1">
              <a:spcBef>
                <a:spcPts val="0"/>
              </a:spcBef>
              <a:spcAft>
                <a:spcPts val="0"/>
              </a:spcAft>
              <a:buSzPts val="2000"/>
              <a:buNone/>
              <a:defRPr/>
            </a:lvl2pPr>
            <a:lvl3pPr lvl="2">
              <a:spcBef>
                <a:spcPts val="2100"/>
              </a:spcBef>
              <a:spcAft>
                <a:spcPts val="0"/>
              </a:spcAft>
              <a:buSzPts val="2000"/>
              <a:buNone/>
              <a:defRPr/>
            </a:lvl3pPr>
            <a:lvl4pPr lvl="3">
              <a:spcBef>
                <a:spcPts val="2100"/>
              </a:spcBef>
              <a:spcAft>
                <a:spcPts val="0"/>
              </a:spcAft>
              <a:buSzPts val="2000"/>
              <a:buNone/>
              <a:defRPr/>
            </a:lvl4pPr>
            <a:lvl5pPr lvl="4">
              <a:spcBef>
                <a:spcPts val="2100"/>
              </a:spcBef>
              <a:spcAft>
                <a:spcPts val="0"/>
              </a:spcAft>
              <a:buSzPts val="2000"/>
              <a:buNone/>
              <a:defRPr/>
            </a:lvl5pPr>
            <a:lvl6pPr lvl="5">
              <a:spcBef>
                <a:spcPts val="2100"/>
              </a:spcBef>
              <a:spcAft>
                <a:spcPts val="0"/>
              </a:spcAft>
              <a:buSzPts val="2000"/>
              <a:buNone/>
              <a:defRPr/>
            </a:lvl6pPr>
            <a:lvl7pPr lvl="6">
              <a:spcBef>
                <a:spcPts val="2100"/>
              </a:spcBef>
              <a:spcAft>
                <a:spcPts val="0"/>
              </a:spcAft>
              <a:buSzPts val="2000"/>
              <a:buNone/>
              <a:defRPr/>
            </a:lvl7pPr>
            <a:lvl8pPr lvl="7">
              <a:spcBef>
                <a:spcPts val="2100"/>
              </a:spcBef>
              <a:spcAft>
                <a:spcPts val="0"/>
              </a:spcAft>
              <a:buSzPts val="2000"/>
              <a:buNone/>
              <a:defRPr/>
            </a:lvl8pPr>
            <a:lvl9pPr lvl="8">
              <a:spcBef>
                <a:spcPts val="2100"/>
              </a:spcBef>
              <a:spcAft>
                <a:spcPts val="2100"/>
              </a:spcAft>
              <a:buSzPts val="2000"/>
              <a:buNone/>
              <a:defRPr/>
            </a:lvl9pPr>
          </a:lstStyle>
          <a:p/>
        </p:txBody>
      </p:sp>
      <p:sp>
        <p:nvSpPr>
          <p:cNvPr id="25" name="Google Shape;25;p3"/>
          <p:cNvSpPr txBox="1"/>
          <p:nvPr>
            <p:ph idx="4" type="subTitle"/>
          </p:nvPr>
        </p:nvSpPr>
        <p:spPr>
          <a:xfrm>
            <a:off x="6590850" y="312025"/>
            <a:ext cx="5322600" cy="5751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2000"/>
              <a:buNone/>
              <a:defRPr sz="1500"/>
            </a:lvl1pPr>
            <a:lvl2pPr lvl="1" rtl="0" algn="r">
              <a:spcBef>
                <a:spcPts val="0"/>
              </a:spcBef>
              <a:spcAft>
                <a:spcPts val="0"/>
              </a:spcAft>
              <a:buSzPts val="2000"/>
              <a:buNone/>
              <a:defRPr/>
            </a:lvl2pPr>
            <a:lvl3pPr lvl="2" rtl="0" algn="r">
              <a:spcBef>
                <a:spcPts val="2100"/>
              </a:spcBef>
              <a:spcAft>
                <a:spcPts val="0"/>
              </a:spcAft>
              <a:buSzPts val="2000"/>
              <a:buNone/>
              <a:defRPr/>
            </a:lvl3pPr>
            <a:lvl4pPr lvl="3" rtl="0" algn="r">
              <a:spcBef>
                <a:spcPts val="2100"/>
              </a:spcBef>
              <a:spcAft>
                <a:spcPts val="0"/>
              </a:spcAft>
              <a:buSzPts val="2000"/>
              <a:buNone/>
              <a:defRPr/>
            </a:lvl4pPr>
            <a:lvl5pPr lvl="4" rtl="0" algn="r">
              <a:spcBef>
                <a:spcPts val="2100"/>
              </a:spcBef>
              <a:spcAft>
                <a:spcPts val="0"/>
              </a:spcAft>
              <a:buSzPts val="2000"/>
              <a:buNone/>
              <a:defRPr/>
            </a:lvl5pPr>
            <a:lvl6pPr lvl="5" rtl="0" algn="r">
              <a:spcBef>
                <a:spcPts val="2100"/>
              </a:spcBef>
              <a:spcAft>
                <a:spcPts val="0"/>
              </a:spcAft>
              <a:buSzPts val="2000"/>
              <a:buNone/>
              <a:defRPr/>
            </a:lvl6pPr>
            <a:lvl7pPr lvl="6" rtl="0" algn="r">
              <a:spcBef>
                <a:spcPts val="2100"/>
              </a:spcBef>
              <a:spcAft>
                <a:spcPts val="0"/>
              </a:spcAft>
              <a:buSzPts val="2000"/>
              <a:buNone/>
              <a:defRPr/>
            </a:lvl7pPr>
            <a:lvl8pPr lvl="7" rtl="0" algn="r">
              <a:spcBef>
                <a:spcPts val="2100"/>
              </a:spcBef>
              <a:spcAft>
                <a:spcPts val="0"/>
              </a:spcAft>
              <a:buSzPts val="2000"/>
              <a:buNone/>
              <a:defRPr/>
            </a:lvl8pPr>
            <a:lvl9pPr lvl="8" rtl="0" algn="r">
              <a:spcBef>
                <a:spcPts val="2100"/>
              </a:spcBef>
              <a:spcAft>
                <a:spcPts val="2100"/>
              </a:spcAft>
              <a:buSzPts val="2000"/>
              <a:buNone/>
              <a:defRPr/>
            </a:lvl9pPr>
          </a:lstStyle>
          <a:p/>
        </p:txBody>
      </p:sp>
      <p:cxnSp>
        <p:nvCxnSpPr>
          <p:cNvPr id="26" name="Google Shape;26;p3"/>
          <p:cNvCxnSpPr/>
          <p:nvPr/>
        </p:nvCxnSpPr>
        <p:spPr>
          <a:xfrm>
            <a:off x="278550" y="5992525"/>
            <a:ext cx="11634900" cy="0"/>
          </a:xfrm>
          <a:prstGeom prst="straightConnector1">
            <a:avLst/>
          </a:prstGeom>
          <a:noFill/>
          <a:ln cap="rnd" cmpd="sng" w="19050">
            <a:solidFill>
              <a:schemeClr val="accent1"/>
            </a:solidFill>
            <a:prstDash val="solid"/>
            <a:round/>
            <a:headEnd len="med" w="med" type="none"/>
            <a:tailEnd len="med" w="med"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Six columns">
  <p:cSld name="CUSTOM_2">
    <p:spTree>
      <p:nvGrpSpPr>
        <p:cNvPr id="27" name="Shape 27"/>
        <p:cNvGrpSpPr/>
        <p:nvPr/>
      </p:nvGrpSpPr>
      <p:grpSpPr>
        <a:xfrm>
          <a:off x="0" y="0"/>
          <a:ext cx="0" cy="0"/>
          <a:chOff x="0" y="0"/>
          <a:chExt cx="0" cy="0"/>
        </a:xfrm>
      </p:grpSpPr>
      <p:cxnSp>
        <p:nvCxnSpPr>
          <p:cNvPr id="28" name="Google Shape;28;p4"/>
          <p:cNvCxnSpPr/>
          <p:nvPr/>
        </p:nvCxnSpPr>
        <p:spPr>
          <a:xfrm>
            <a:off x="278550" y="6602125"/>
            <a:ext cx="11634900" cy="0"/>
          </a:xfrm>
          <a:prstGeom prst="straightConnector1">
            <a:avLst/>
          </a:prstGeom>
          <a:noFill/>
          <a:ln cap="rnd" cmpd="sng" w="19050">
            <a:solidFill>
              <a:schemeClr val="accent1"/>
            </a:solidFill>
            <a:prstDash val="solid"/>
            <a:round/>
            <a:headEnd len="med" w="med" type="none"/>
            <a:tailEnd len="med" w="med" type="none"/>
          </a:ln>
        </p:spPr>
      </p:cxnSp>
      <p:sp>
        <p:nvSpPr>
          <p:cNvPr id="29" name="Google Shape;29;p4"/>
          <p:cNvSpPr txBox="1"/>
          <p:nvPr>
            <p:ph type="title"/>
          </p:nvPr>
        </p:nvSpPr>
        <p:spPr>
          <a:xfrm>
            <a:off x="293400" y="1313675"/>
            <a:ext cx="11620200" cy="763500"/>
          </a:xfrm>
          <a:prstGeom prst="rect">
            <a:avLst/>
          </a:prstGeom>
          <a:solidFill>
            <a:schemeClr val="accent1"/>
          </a:solidFill>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solidFill>
                  <a:schemeClr val="accent2"/>
                </a:solidFill>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30" name="Google Shape;30;p4"/>
          <p:cNvSpPr txBox="1"/>
          <p:nvPr>
            <p:ph idx="1" type="body"/>
          </p:nvPr>
        </p:nvSpPr>
        <p:spPr>
          <a:xfrm>
            <a:off x="4470425" y="3265162"/>
            <a:ext cx="3294600" cy="986700"/>
          </a:xfrm>
          <a:prstGeom prst="rect">
            <a:avLst/>
          </a:prstGeom>
        </p:spPr>
        <p:txBody>
          <a:bodyPr anchorCtr="0" anchor="t" bIns="121900" lIns="121900" spcFirstLastPara="1" rIns="121900" wrap="square" tIns="121900">
            <a:noAutofit/>
          </a:bodyPr>
          <a:lstStyle>
            <a:lvl1pPr indent="-355600" lvl="0" marL="457200" rtl="0">
              <a:spcBef>
                <a:spcPts val="0"/>
              </a:spcBef>
              <a:spcAft>
                <a:spcPts val="0"/>
              </a:spcAft>
              <a:buSzPts val="2000"/>
              <a:buChar char="●"/>
              <a:defRPr/>
            </a:lvl1pPr>
            <a:lvl2pPr indent="-355600" lvl="1" marL="914400" rtl="0">
              <a:lnSpc>
                <a:spcPct val="100000"/>
              </a:lnSpc>
              <a:spcBef>
                <a:spcPts val="0"/>
              </a:spcBef>
              <a:spcAft>
                <a:spcPts val="0"/>
              </a:spcAft>
              <a:buSzPts val="2000"/>
              <a:buChar char="○"/>
              <a:defRPr/>
            </a:lvl2pPr>
            <a:lvl3pPr indent="-355600" lvl="2" marL="1371600" rtl="0">
              <a:lnSpc>
                <a:spcPct val="100000"/>
              </a:lnSpc>
              <a:spcBef>
                <a:spcPts val="2100"/>
              </a:spcBef>
              <a:spcAft>
                <a:spcPts val="0"/>
              </a:spcAft>
              <a:buSzPts val="2000"/>
              <a:buChar char="■"/>
              <a:defRPr/>
            </a:lvl3pPr>
            <a:lvl4pPr indent="-355600" lvl="3" marL="1828800" rtl="0">
              <a:lnSpc>
                <a:spcPct val="100000"/>
              </a:lnSpc>
              <a:spcBef>
                <a:spcPts val="2100"/>
              </a:spcBef>
              <a:spcAft>
                <a:spcPts val="0"/>
              </a:spcAft>
              <a:buSzPts val="2000"/>
              <a:buChar char="●"/>
              <a:defRPr/>
            </a:lvl4pPr>
            <a:lvl5pPr indent="-355600" lvl="4" marL="2286000" rtl="0">
              <a:lnSpc>
                <a:spcPct val="100000"/>
              </a:lnSpc>
              <a:spcBef>
                <a:spcPts val="2100"/>
              </a:spcBef>
              <a:spcAft>
                <a:spcPts val="0"/>
              </a:spcAft>
              <a:buSzPts val="2000"/>
              <a:buChar char="○"/>
              <a:defRPr/>
            </a:lvl5pPr>
            <a:lvl6pPr indent="-355600" lvl="5" marL="2743200" rtl="0">
              <a:lnSpc>
                <a:spcPct val="100000"/>
              </a:lnSpc>
              <a:spcBef>
                <a:spcPts val="2100"/>
              </a:spcBef>
              <a:spcAft>
                <a:spcPts val="0"/>
              </a:spcAft>
              <a:buSzPts val="2000"/>
              <a:buChar char="■"/>
              <a:defRPr/>
            </a:lvl6pPr>
            <a:lvl7pPr indent="-355600" lvl="6" marL="3200400" rtl="0">
              <a:lnSpc>
                <a:spcPct val="100000"/>
              </a:lnSpc>
              <a:spcBef>
                <a:spcPts val="2100"/>
              </a:spcBef>
              <a:spcAft>
                <a:spcPts val="0"/>
              </a:spcAft>
              <a:buSzPts val="2000"/>
              <a:buChar char="●"/>
              <a:defRPr/>
            </a:lvl7pPr>
            <a:lvl8pPr indent="-355600" lvl="7" marL="3657600" rtl="0">
              <a:lnSpc>
                <a:spcPct val="100000"/>
              </a:lnSpc>
              <a:spcBef>
                <a:spcPts val="2100"/>
              </a:spcBef>
              <a:spcAft>
                <a:spcPts val="0"/>
              </a:spcAft>
              <a:buSzPts val="2000"/>
              <a:buChar char="○"/>
              <a:defRPr/>
            </a:lvl8pPr>
            <a:lvl9pPr indent="-355600" lvl="8" marL="4114800" rtl="0">
              <a:lnSpc>
                <a:spcPct val="100000"/>
              </a:lnSpc>
              <a:spcBef>
                <a:spcPts val="2100"/>
              </a:spcBef>
              <a:spcAft>
                <a:spcPts val="2100"/>
              </a:spcAft>
              <a:buSzPts val="2000"/>
              <a:buChar char="■"/>
              <a:defRPr/>
            </a:lvl9pPr>
          </a:lstStyle>
          <a:p/>
        </p:txBody>
      </p:sp>
      <p:sp>
        <p:nvSpPr>
          <p:cNvPr id="31" name="Google Shape;31;p4"/>
          <p:cNvSpPr txBox="1"/>
          <p:nvPr>
            <p:ph idx="2" type="body"/>
          </p:nvPr>
        </p:nvSpPr>
        <p:spPr>
          <a:xfrm>
            <a:off x="8428350" y="3265161"/>
            <a:ext cx="3294600" cy="986700"/>
          </a:xfrm>
          <a:prstGeom prst="rect">
            <a:avLst/>
          </a:prstGeom>
        </p:spPr>
        <p:txBody>
          <a:bodyPr anchorCtr="0" anchor="t" bIns="121900" lIns="121900" spcFirstLastPara="1" rIns="121900" wrap="square" tIns="121900">
            <a:noAutofit/>
          </a:bodyPr>
          <a:lstStyle>
            <a:lvl1pPr indent="-355600" lvl="0" marL="457200" rtl="0">
              <a:spcBef>
                <a:spcPts val="0"/>
              </a:spcBef>
              <a:spcAft>
                <a:spcPts val="0"/>
              </a:spcAft>
              <a:buSzPts val="2000"/>
              <a:buChar char="●"/>
              <a:defRPr/>
            </a:lvl1pPr>
            <a:lvl2pPr indent="-355600" lvl="1" marL="914400" rtl="0">
              <a:lnSpc>
                <a:spcPct val="100000"/>
              </a:lnSpc>
              <a:spcBef>
                <a:spcPts val="0"/>
              </a:spcBef>
              <a:spcAft>
                <a:spcPts val="0"/>
              </a:spcAft>
              <a:buSzPts val="2000"/>
              <a:buChar char="○"/>
              <a:defRPr/>
            </a:lvl2pPr>
            <a:lvl3pPr indent="-355600" lvl="2" marL="1371600" rtl="0">
              <a:lnSpc>
                <a:spcPct val="100000"/>
              </a:lnSpc>
              <a:spcBef>
                <a:spcPts val="2100"/>
              </a:spcBef>
              <a:spcAft>
                <a:spcPts val="0"/>
              </a:spcAft>
              <a:buSzPts val="2000"/>
              <a:buChar char="■"/>
              <a:defRPr/>
            </a:lvl3pPr>
            <a:lvl4pPr indent="-355600" lvl="3" marL="1828800" rtl="0">
              <a:lnSpc>
                <a:spcPct val="100000"/>
              </a:lnSpc>
              <a:spcBef>
                <a:spcPts val="2100"/>
              </a:spcBef>
              <a:spcAft>
                <a:spcPts val="0"/>
              </a:spcAft>
              <a:buSzPts val="2000"/>
              <a:buChar char="●"/>
              <a:defRPr/>
            </a:lvl4pPr>
            <a:lvl5pPr indent="-355600" lvl="4" marL="2286000" rtl="0">
              <a:lnSpc>
                <a:spcPct val="100000"/>
              </a:lnSpc>
              <a:spcBef>
                <a:spcPts val="2100"/>
              </a:spcBef>
              <a:spcAft>
                <a:spcPts val="0"/>
              </a:spcAft>
              <a:buSzPts val="2000"/>
              <a:buChar char="○"/>
              <a:defRPr/>
            </a:lvl5pPr>
            <a:lvl6pPr indent="-355600" lvl="5" marL="2743200" rtl="0">
              <a:lnSpc>
                <a:spcPct val="100000"/>
              </a:lnSpc>
              <a:spcBef>
                <a:spcPts val="2100"/>
              </a:spcBef>
              <a:spcAft>
                <a:spcPts val="0"/>
              </a:spcAft>
              <a:buSzPts val="2000"/>
              <a:buChar char="■"/>
              <a:defRPr/>
            </a:lvl6pPr>
            <a:lvl7pPr indent="-355600" lvl="6" marL="3200400" rtl="0">
              <a:lnSpc>
                <a:spcPct val="100000"/>
              </a:lnSpc>
              <a:spcBef>
                <a:spcPts val="2100"/>
              </a:spcBef>
              <a:spcAft>
                <a:spcPts val="0"/>
              </a:spcAft>
              <a:buSzPts val="2000"/>
              <a:buChar char="●"/>
              <a:defRPr/>
            </a:lvl7pPr>
            <a:lvl8pPr indent="-355600" lvl="7" marL="3657600" rtl="0">
              <a:lnSpc>
                <a:spcPct val="100000"/>
              </a:lnSpc>
              <a:spcBef>
                <a:spcPts val="2100"/>
              </a:spcBef>
              <a:spcAft>
                <a:spcPts val="0"/>
              </a:spcAft>
              <a:buSzPts val="2000"/>
              <a:buChar char="○"/>
              <a:defRPr/>
            </a:lvl8pPr>
            <a:lvl9pPr indent="-355600" lvl="8" marL="4114800" rtl="0">
              <a:lnSpc>
                <a:spcPct val="100000"/>
              </a:lnSpc>
              <a:spcBef>
                <a:spcPts val="2100"/>
              </a:spcBef>
              <a:spcAft>
                <a:spcPts val="2100"/>
              </a:spcAft>
              <a:buSzPts val="2000"/>
              <a:buChar char="■"/>
              <a:defRPr/>
            </a:lvl9pPr>
          </a:lstStyle>
          <a:p/>
        </p:txBody>
      </p:sp>
      <p:sp>
        <p:nvSpPr>
          <p:cNvPr id="32" name="Google Shape;32;p4"/>
          <p:cNvSpPr txBox="1"/>
          <p:nvPr>
            <p:ph idx="3" type="body"/>
          </p:nvPr>
        </p:nvSpPr>
        <p:spPr>
          <a:xfrm>
            <a:off x="8428350" y="5153816"/>
            <a:ext cx="3294600" cy="986700"/>
          </a:xfrm>
          <a:prstGeom prst="rect">
            <a:avLst/>
          </a:prstGeom>
        </p:spPr>
        <p:txBody>
          <a:bodyPr anchorCtr="0" anchor="t" bIns="121900" lIns="121900" spcFirstLastPara="1" rIns="121900" wrap="square" tIns="121900">
            <a:noAutofit/>
          </a:bodyPr>
          <a:lstStyle>
            <a:lvl1pPr indent="-355600" lvl="0" marL="457200" rtl="0">
              <a:spcBef>
                <a:spcPts val="0"/>
              </a:spcBef>
              <a:spcAft>
                <a:spcPts val="0"/>
              </a:spcAft>
              <a:buSzPts val="2000"/>
              <a:buChar char="●"/>
              <a:defRPr/>
            </a:lvl1pPr>
            <a:lvl2pPr indent="-355600" lvl="1" marL="914400" rtl="0">
              <a:lnSpc>
                <a:spcPct val="100000"/>
              </a:lnSpc>
              <a:spcBef>
                <a:spcPts val="0"/>
              </a:spcBef>
              <a:spcAft>
                <a:spcPts val="0"/>
              </a:spcAft>
              <a:buSzPts val="2000"/>
              <a:buChar char="○"/>
              <a:defRPr/>
            </a:lvl2pPr>
            <a:lvl3pPr indent="-355600" lvl="2" marL="1371600" rtl="0">
              <a:lnSpc>
                <a:spcPct val="100000"/>
              </a:lnSpc>
              <a:spcBef>
                <a:spcPts val="2100"/>
              </a:spcBef>
              <a:spcAft>
                <a:spcPts val="0"/>
              </a:spcAft>
              <a:buSzPts val="2000"/>
              <a:buChar char="■"/>
              <a:defRPr/>
            </a:lvl3pPr>
            <a:lvl4pPr indent="-355600" lvl="3" marL="1828800" rtl="0">
              <a:lnSpc>
                <a:spcPct val="100000"/>
              </a:lnSpc>
              <a:spcBef>
                <a:spcPts val="2100"/>
              </a:spcBef>
              <a:spcAft>
                <a:spcPts val="0"/>
              </a:spcAft>
              <a:buSzPts val="2000"/>
              <a:buChar char="●"/>
              <a:defRPr/>
            </a:lvl4pPr>
            <a:lvl5pPr indent="-355600" lvl="4" marL="2286000" rtl="0">
              <a:lnSpc>
                <a:spcPct val="100000"/>
              </a:lnSpc>
              <a:spcBef>
                <a:spcPts val="2100"/>
              </a:spcBef>
              <a:spcAft>
                <a:spcPts val="0"/>
              </a:spcAft>
              <a:buSzPts val="2000"/>
              <a:buChar char="○"/>
              <a:defRPr/>
            </a:lvl5pPr>
            <a:lvl6pPr indent="-355600" lvl="5" marL="2743200" rtl="0">
              <a:lnSpc>
                <a:spcPct val="100000"/>
              </a:lnSpc>
              <a:spcBef>
                <a:spcPts val="2100"/>
              </a:spcBef>
              <a:spcAft>
                <a:spcPts val="0"/>
              </a:spcAft>
              <a:buSzPts val="2000"/>
              <a:buChar char="■"/>
              <a:defRPr/>
            </a:lvl6pPr>
            <a:lvl7pPr indent="-355600" lvl="6" marL="3200400" rtl="0">
              <a:lnSpc>
                <a:spcPct val="100000"/>
              </a:lnSpc>
              <a:spcBef>
                <a:spcPts val="2100"/>
              </a:spcBef>
              <a:spcAft>
                <a:spcPts val="0"/>
              </a:spcAft>
              <a:buSzPts val="2000"/>
              <a:buChar char="●"/>
              <a:defRPr/>
            </a:lvl7pPr>
            <a:lvl8pPr indent="-355600" lvl="7" marL="3657600" rtl="0">
              <a:lnSpc>
                <a:spcPct val="100000"/>
              </a:lnSpc>
              <a:spcBef>
                <a:spcPts val="2100"/>
              </a:spcBef>
              <a:spcAft>
                <a:spcPts val="0"/>
              </a:spcAft>
              <a:buSzPts val="2000"/>
              <a:buChar char="○"/>
              <a:defRPr/>
            </a:lvl8pPr>
            <a:lvl9pPr indent="-355600" lvl="8" marL="4114800" rtl="0">
              <a:lnSpc>
                <a:spcPct val="100000"/>
              </a:lnSpc>
              <a:spcBef>
                <a:spcPts val="2100"/>
              </a:spcBef>
              <a:spcAft>
                <a:spcPts val="2100"/>
              </a:spcAft>
              <a:buSzPts val="2000"/>
              <a:buChar char="■"/>
              <a:defRPr/>
            </a:lvl9pPr>
          </a:lstStyle>
          <a:p/>
        </p:txBody>
      </p:sp>
      <p:sp>
        <p:nvSpPr>
          <p:cNvPr id="33" name="Google Shape;33;p4"/>
          <p:cNvSpPr txBox="1"/>
          <p:nvPr>
            <p:ph idx="4" type="title"/>
          </p:nvPr>
        </p:nvSpPr>
        <p:spPr>
          <a:xfrm>
            <a:off x="4470425" y="2569388"/>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34" name="Google Shape;34;p4"/>
          <p:cNvSpPr txBox="1"/>
          <p:nvPr>
            <p:ph idx="5" type="title"/>
          </p:nvPr>
        </p:nvSpPr>
        <p:spPr>
          <a:xfrm>
            <a:off x="8428350" y="2569388"/>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35" name="Google Shape;35;p4"/>
          <p:cNvSpPr txBox="1"/>
          <p:nvPr>
            <p:ph idx="6" type="title"/>
          </p:nvPr>
        </p:nvSpPr>
        <p:spPr>
          <a:xfrm>
            <a:off x="8428350" y="4458044"/>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36" name="Google Shape;36;p4"/>
          <p:cNvSpPr txBox="1"/>
          <p:nvPr>
            <p:ph idx="7" type="body"/>
          </p:nvPr>
        </p:nvSpPr>
        <p:spPr>
          <a:xfrm>
            <a:off x="4470425" y="5153811"/>
            <a:ext cx="3294600" cy="986700"/>
          </a:xfrm>
          <a:prstGeom prst="rect">
            <a:avLst/>
          </a:prstGeom>
        </p:spPr>
        <p:txBody>
          <a:bodyPr anchorCtr="0" anchor="t" bIns="121900" lIns="121900" spcFirstLastPara="1" rIns="121900" wrap="square" tIns="121900">
            <a:noAutofit/>
          </a:bodyPr>
          <a:lstStyle>
            <a:lvl1pPr indent="-355600" lvl="0" marL="457200" rtl="0">
              <a:spcBef>
                <a:spcPts val="0"/>
              </a:spcBef>
              <a:spcAft>
                <a:spcPts val="0"/>
              </a:spcAft>
              <a:buSzPts val="2000"/>
              <a:buChar char="●"/>
              <a:defRPr/>
            </a:lvl1pPr>
            <a:lvl2pPr indent="-355600" lvl="1" marL="914400" rtl="0">
              <a:lnSpc>
                <a:spcPct val="100000"/>
              </a:lnSpc>
              <a:spcBef>
                <a:spcPts val="0"/>
              </a:spcBef>
              <a:spcAft>
                <a:spcPts val="0"/>
              </a:spcAft>
              <a:buSzPts val="2000"/>
              <a:buChar char="○"/>
              <a:defRPr/>
            </a:lvl2pPr>
            <a:lvl3pPr indent="-355600" lvl="2" marL="1371600" rtl="0">
              <a:lnSpc>
                <a:spcPct val="100000"/>
              </a:lnSpc>
              <a:spcBef>
                <a:spcPts val="2100"/>
              </a:spcBef>
              <a:spcAft>
                <a:spcPts val="0"/>
              </a:spcAft>
              <a:buSzPts val="2000"/>
              <a:buChar char="■"/>
              <a:defRPr/>
            </a:lvl3pPr>
            <a:lvl4pPr indent="-355600" lvl="3" marL="1828800" rtl="0">
              <a:lnSpc>
                <a:spcPct val="100000"/>
              </a:lnSpc>
              <a:spcBef>
                <a:spcPts val="2100"/>
              </a:spcBef>
              <a:spcAft>
                <a:spcPts val="0"/>
              </a:spcAft>
              <a:buSzPts val="2000"/>
              <a:buChar char="●"/>
              <a:defRPr/>
            </a:lvl4pPr>
            <a:lvl5pPr indent="-355600" lvl="4" marL="2286000" rtl="0">
              <a:lnSpc>
                <a:spcPct val="100000"/>
              </a:lnSpc>
              <a:spcBef>
                <a:spcPts val="2100"/>
              </a:spcBef>
              <a:spcAft>
                <a:spcPts val="0"/>
              </a:spcAft>
              <a:buSzPts val="2000"/>
              <a:buChar char="○"/>
              <a:defRPr/>
            </a:lvl5pPr>
            <a:lvl6pPr indent="-355600" lvl="5" marL="2743200" rtl="0">
              <a:lnSpc>
                <a:spcPct val="100000"/>
              </a:lnSpc>
              <a:spcBef>
                <a:spcPts val="2100"/>
              </a:spcBef>
              <a:spcAft>
                <a:spcPts val="0"/>
              </a:spcAft>
              <a:buSzPts val="2000"/>
              <a:buChar char="■"/>
              <a:defRPr/>
            </a:lvl6pPr>
            <a:lvl7pPr indent="-355600" lvl="6" marL="3200400" rtl="0">
              <a:lnSpc>
                <a:spcPct val="100000"/>
              </a:lnSpc>
              <a:spcBef>
                <a:spcPts val="2100"/>
              </a:spcBef>
              <a:spcAft>
                <a:spcPts val="0"/>
              </a:spcAft>
              <a:buSzPts val="2000"/>
              <a:buChar char="●"/>
              <a:defRPr/>
            </a:lvl7pPr>
            <a:lvl8pPr indent="-355600" lvl="7" marL="3657600" rtl="0">
              <a:lnSpc>
                <a:spcPct val="100000"/>
              </a:lnSpc>
              <a:spcBef>
                <a:spcPts val="2100"/>
              </a:spcBef>
              <a:spcAft>
                <a:spcPts val="0"/>
              </a:spcAft>
              <a:buSzPts val="2000"/>
              <a:buChar char="○"/>
              <a:defRPr/>
            </a:lvl8pPr>
            <a:lvl9pPr indent="-355600" lvl="8" marL="4114800" rtl="0">
              <a:lnSpc>
                <a:spcPct val="100000"/>
              </a:lnSpc>
              <a:spcBef>
                <a:spcPts val="2100"/>
              </a:spcBef>
              <a:spcAft>
                <a:spcPts val="2100"/>
              </a:spcAft>
              <a:buSzPts val="2000"/>
              <a:buChar char="■"/>
              <a:defRPr/>
            </a:lvl9pPr>
          </a:lstStyle>
          <a:p/>
        </p:txBody>
      </p:sp>
      <p:sp>
        <p:nvSpPr>
          <p:cNvPr id="37" name="Google Shape;37;p4"/>
          <p:cNvSpPr txBox="1"/>
          <p:nvPr>
            <p:ph idx="8" type="title"/>
          </p:nvPr>
        </p:nvSpPr>
        <p:spPr>
          <a:xfrm>
            <a:off x="4470425" y="4458038"/>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cxnSp>
        <p:nvCxnSpPr>
          <p:cNvPr id="38" name="Google Shape;38;p4"/>
          <p:cNvCxnSpPr/>
          <p:nvPr/>
        </p:nvCxnSpPr>
        <p:spPr>
          <a:xfrm>
            <a:off x="278550" y="887125"/>
            <a:ext cx="11634900" cy="0"/>
          </a:xfrm>
          <a:prstGeom prst="straightConnector1">
            <a:avLst/>
          </a:prstGeom>
          <a:noFill/>
          <a:ln cap="rnd" cmpd="sng" w="19050">
            <a:solidFill>
              <a:schemeClr val="accent1"/>
            </a:solidFill>
            <a:prstDash val="solid"/>
            <a:round/>
            <a:headEnd len="med" w="med" type="none"/>
            <a:tailEnd len="med" w="med" type="none"/>
          </a:ln>
        </p:spPr>
      </p:cxnSp>
      <p:sp>
        <p:nvSpPr>
          <p:cNvPr id="39" name="Google Shape;39;p4"/>
          <p:cNvSpPr txBox="1"/>
          <p:nvPr>
            <p:ph idx="9" type="subTitle"/>
          </p:nvPr>
        </p:nvSpPr>
        <p:spPr>
          <a:xfrm>
            <a:off x="293400" y="311950"/>
            <a:ext cx="5322600" cy="5751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SzPts val="2000"/>
              <a:buNone/>
              <a:defRPr b="1" sz="4000"/>
            </a:lvl1pPr>
            <a:lvl2pPr lvl="1" rtl="0">
              <a:spcBef>
                <a:spcPts val="0"/>
              </a:spcBef>
              <a:spcAft>
                <a:spcPts val="0"/>
              </a:spcAft>
              <a:buSzPts val="2000"/>
              <a:buNone/>
              <a:defRPr/>
            </a:lvl2pPr>
            <a:lvl3pPr lvl="2" rtl="0">
              <a:spcBef>
                <a:spcPts val="2100"/>
              </a:spcBef>
              <a:spcAft>
                <a:spcPts val="0"/>
              </a:spcAft>
              <a:buSzPts val="2000"/>
              <a:buNone/>
              <a:defRPr/>
            </a:lvl3pPr>
            <a:lvl4pPr lvl="3" rtl="0">
              <a:spcBef>
                <a:spcPts val="2100"/>
              </a:spcBef>
              <a:spcAft>
                <a:spcPts val="0"/>
              </a:spcAft>
              <a:buSzPts val="2000"/>
              <a:buNone/>
              <a:defRPr/>
            </a:lvl4pPr>
            <a:lvl5pPr lvl="4" rtl="0">
              <a:spcBef>
                <a:spcPts val="2100"/>
              </a:spcBef>
              <a:spcAft>
                <a:spcPts val="0"/>
              </a:spcAft>
              <a:buSzPts val="2000"/>
              <a:buNone/>
              <a:defRPr/>
            </a:lvl5pPr>
            <a:lvl6pPr lvl="5" rtl="0">
              <a:spcBef>
                <a:spcPts val="2100"/>
              </a:spcBef>
              <a:spcAft>
                <a:spcPts val="0"/>
              </a:spcAft>
              <a:buSzPts val="2000"/>
              <a:buNone/>
              <a:defRPr/>
            </a:lvl6pPr>
            <a:lvl7pPr lvl="6" rtl="0">
              <a:spcBef>
                <a:spcPts val="2100"/>
              </a:spcBef>
              <a:spcAft>
                <a:spcPts val="0"/>
              </a:spcAft>
              <a:buSzPts val="2000"/>
              <a:buNone/>
              <a:defRPr/>
            </a:lvl7pPr>
            <a:lvl8pPr lvl="7" rtl="0">
              <a:spcBef>
                <a:spcPts val="2100"/>
              </a:spcBef>
              <a:spcAft>
                <a:spcPts val="0"/>
              </a:spcAft>
              <a:buSzPts val="2000"/>
              <a:buNone/>
              <a:defRPr/>
            </a:lvl8pPr>
            <a:lvl9pPr lvl="8" rtl="0">
              <a:spcBef>
                <a:spcPts val="2100"/>
              </a:spcBef>
              <a:spcAft>
                <a:spcPts val="2100"/>
              </a:spcAft>
              <a:buSzPts val="2000"/>
              <a:buNone/>
              <a:defRPr/>
            </a:lvl9pPr>
          </a:lstStyle>
          <a:p/>
        </p:txBody>
      </p:sp>
      <p:sp>
        <p:nvSpPr>
          <p:cNvPr id="40" name="Google Shape;40;p4"/>
          <p:cNvSpPr txBox="1"/>
          <p:nvPr>
            <p:ph idx="13" type="subTitle"/>
          </p:nvPr>
        </p:nvSpPr>
        <p:spPr>
          <a:xfrm>
            <a:off x="6590850" y="312025"/>
            <a:ext cx="5322600" cy="5751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2000"/>
              <a:buNone/>
              <a:defRPr sz="1500"/>
            </a:lvl1pPr>
            <a:lvl2pPr lvl="1" rtl="0" algn="r">
              <a:spcBef>
                <a:spcPts val="0"/>
              </a:spcBef>
              <a:spcAft>
                <a:spcPts val="0"/>
              </a:spcAft>
              <a:buSzPts val="2000"/>
              <a:buNone/>
              <a:defRPr/>
            </a:lvl2pPr>
            <a:lvl3pPr lvl="2" rtl="0" algn="r">
              <a:spcBef>
                <a:spcPts val="2100"/>
              </a:spcBef>
              <a:spcAft>
                <a:spcPts val="0"/>
              </a:spcAft>
              <a:buSzPts val="2000"/>
              <a:buNone/>
              <a:defRPr/>
            </a:lvl3pPr>
            <a:lvl4pPr lvl="3" rtl="0" algn="r">
              <a:spcBef>
                <a:spcPts val="2100"/>
              </a:spcBef>
              <a:spcAft>
                <a:spcPts val="0"/>
              </a:spcAft>
              <a:buSzPts val="2000"/>
              <a:buNone/>
              <a:defRPr/>
            </a:lvl4pPr>
            <a:lvl5pPr lvl="4" rtl="0" algn="r">
              <a:spcBef>
                <a:spcPts val="2100"/>
              </a:spcBef>
              <a:spcAft>
                <a:spcPts val="0"/>
              </a:spcAft>
              <a:buSzPts val="2000"/>
              <a:buNone/>
              <a:defRPr/>
            </a:lvl5pPr>
            <a:lvl6pPr lvl="5" rtl="0" algn="r">
              <a:spcBef>
                <a:spcPts val="2100"/>
              </a:spcBef>
              <a:spcAft>
                <a:spcPts val="0"/>
              </a:spcAft>
              <a:buSzPts val="2000"/>
              <a:buNone/>
              <a:defRPr/>
            </a:lvl6pPr>
            <a:lvl7pPr lvl="6" rtl="0" algn="r">
              <a:spcBef>
                <a:spcPts val="2100"/>
              </a:spcBef>
              <a:spcAft>
                <a:spcPts val="0"/>
              </a:spcAft>
              <a:buSzPts val="2000"/>
              <a:buNone/>
              <a:defRPr/>
            </a:lvl7pPr>
            <a:lvl8pPr lvl="7" rtl="0" algn="r">
              <a:spcBef>
                <a:spcPts val="2100"/>
              </a:spcBef>
              <a:spcAft>
                <a:spcPts val="0"/>
              </a:spcAft>
              <a:buSzPts val="2000"/>
              <a:buNone/>
              <a:defRPr/>
            </a:lvl8pPr>
            <a:lvl9pPr lvl="8" rtl="0" algn="r">
              <a:spcBef>
                <a:spcPts val="2100"/>
              </a:spcBef>
              <a:spcAft>
                <a:spcPts val="2100"/>
              </a:spcAft>
              <a:buSzPts val="2000"/>
              <a:buNone/>
              <a:defRPr/>
            </a:lvl9pPr>
          </a:lstStyle>
          <a:p/>
        </p:txBody>
      </p:sp>
      <p:sp>
        <p:nvSpPr>
          <p:cNvPr id="41" name="Google Shape;41;p4"/>
          <p:cNvSpPr/>
          <p:nvPr>
            <p:ph idx="14" type="pic"/>
          </p:nvPr>
        </p:nvSpPr>
        <p:spPr>
          <a:xfrm>
            <a:off x="293500" y="2375250"/>
            <a:ext cx="3704100" cy="3959400"/>
          </a:xfrm>
          <a:prstGeom prst="rect">
            <a:avLst/>
          </a:prstGeom>
          <a:no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42" name="Shape 42"/>
        <p:cNvGrpSpPr/>
        <p:nvPr/>
      </p:nvGrpSpPr>
      <p:grpSpPr>
        <a:xfrm>
          <a:off x="0" y="0"/>
          <a:ext cx="0" cy="0"/>
          <a:chOff x="0" y="0"/>
          <a:chExt cx="0" cy="0"/>
        </a:xfrm>
      </p:grpSpPr>
      <p:sp>
        <p:nvSpPr>
          <p:cNvPr id="43" name="Google Shape;43;p5"/>
          <p:cNvSpPr txBox="1"/>
          <p:nvPr>
            <p:ph type="title"/>
          </p:nvPr>
        </p:nvSpPr>
        <p:spPr>
          <a:xfrm>
            <a:off x="293325" y="1544725"/>
            <a:ext cx="11620200" cy="3139800"/>
          </a:xfrm>
          <a:prstGeom prst="rect">
            <a:avLst/>
          </a:prstGeom>
        </p:spPr>
        <p:txBody>
          <a:bodyPr anchorCtr="0" anchor="ctr" bIns="121900" lIns="121900" spcFirstLastPara="1" rIns="121900" wrap="square" tIns="121900">
            <a:noAutofit/>
          </a:bodyPr>
          <a:lstStyle>
            <a:lvl1pPr indent="0" lvl="0" marL="0" marR="0" rtl="0" algn="ctr">
              <a:spcBef>
                <a:spcPts val="0"/>
              </a:spcBef>
              <a:spcAft>
                <a:spcPts val="0"/>
              </a:spcAft>
              <a:buClr>
                <a:schemeClr val="dk1"/>
              </a:buClr>
              <a:buSzPts val="6000"/>
              <a:buFont typeface="Aldrich"/>
              <a:buNone/>
              <a:defRPr sz="91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44" name="Google Shape;44;p5"/>
          <p:cNvSpPr txBox="1"/>
          <p:nvPr>
            <p:ph idx="1" type="body"/>
          </p:nvPr>
        </p:nvSpPr>
        <p:spPr>
          <a:xfrm>
            <a:off x="293325" y="4958375"/>
            <a:ext cx="11620200" cy="964500"/>
          </a:xfrm>
          <a:prstGeom prst="rect">
            <a:avLst/>
          </a:prstGeom>
          <a:solidFill>
            <a:schemeClr val="accent1"/>
          </a:solidFill>
        </p:spPr>
        <p:txBody>
          <a:bodyPr anchorCtr="0" anchor="ctr" bIns="121900" lIns="121900" spcFirstLastPara="1" rIns="121900" wrap="square" tIns="121900">
            <a:noAutofit/>
          </a:bodyPr>
          <a:lstStyle>
            <a:lvl1pPr indent="-355600" lvl="0" marL="457200" rtl="0" algn="ctr">
              <a:spcBef>
                <a:spcPts val="0"/>
              </a:spcBef>
              <a:spcAft>
                <a:spcPts val="0"/>
              </a:spcAft>
              <a:buSzPts val="2000"/>
              <a:buChar char="●"/>
              <a:defRPr>
                <a:solidFill>
                  <a:schemeClr val="accent2"/>
                </a:solidFill>
              </a:defRPr>
            </a:lvl1pPr>
            <a:lvl2pPr indent="-355600" lvl="1" marL="914400" rtl="0">
              <a:spcBef>
                <a:spcPts val="0"/>
              </a:spcBef>
              <a:spcAft>
                <a:spcPts val="0"/>
              </a:spcAft>
              <a:buSzPts val="2000"/>
              <a:buChar char="○"/>
              <a:defRPr/>
            </a:lvl2pPr>
            <a:lvl3pPr indent="-355600" lvl="2" marL="1371600" rtl="0">
              <a:spcBef>
                <a:spcPts val="2100"/>
              </a:spcBef>
              <a:spcAft>
                <a:spcPts val="0"/>
              </a:spcAft>
              <a:buSzPts val="2000"/>
              <a:buChar char="■"/>
              <a:defRPr/>
            </a:lvl3pPr>
            <a:lvl4pPr indent="-355600" lvl="3" marL="1828800" rtl="0">
              <a:spcBef>
                <a:spcPts val="2100"/>
              </a:spcBef>
              <a:spcAft>
                <a:spcPts val="0"/>
              </a:spcAft>
              <a:buSzPts val="2000"/>
              <a:buChar char="●"/>
              <a:defRPr/>
            </a:lvl4pPr>
            <a:lvl5pPr indent="-355600" lvl="4" marL="2286000" rtl="0">
              <a:spcBef>
                <a:spcPts val="2100"/>
              </a:spcBef>
              <a:spcAft>
                <a:spcPts val="0"/>
              </a:spcAft>
              <a:buSzPts val="2000"/>
              <a:buChar char="○"/>
              <a:defRPr/>
            </a:lvl5pPr>
            <a:lvl6pPr indent="-355600" lvl="5" marL="2743200" rtl="0">
              <a:spcBef>
                <a:spcPts val="2100"/>
              </a:spcBef>
              <a:spcAft>
                <a:spcPts val="0"/>
              </a:spcAft>
              <a:buSzPts val="2000"/>
              <a:buChar char="■"/>
              <a:defRPr/>
            </a:lvl6pPr>
            <a:lvl7pPr indent="-355600" lvl="6" marL="3200400" rtl="0">
              <a:spcBef>
                <a:spcPts val="2100"/>
              </a:spcBef>
              <a:spcAft>
                <a:spcPts val="0"/>
              </a:spcAft>
              <a:buSzPts val="2000"/>
              <a:buChar char="●"/>
              <a:defRPr/>
            </a:lvl7pPr>
            <a:lvl8pPr indent="-355600" lvl="7" marL="3657600" rtl="0">
              <a:spcBef>
                <a:spcPts val="2100"/>
              </a:spcBef>
              <a:spcAft>
                <a:spcPts val="0"/>
              </a:spcAft>
              <a:buSzPts val="2000"/>
              <a:buChar char="○"/>
              <a:defRPr/>
            </a:lvl8pPr>
            <a:lvl9pPr indent="-355600" lvl="8" marL="4114800" rtl="0">
              <a:spcBef>
                <a:spcPts val="2100"/>
              </a:spcBef>
              <a:spcAft>
                <a:spcPts val="2100"/>
              </a:spcAft>
              <a:buSzPts val="2000"/>
              <a:buChar char="■"/>
              <a:defRPr/>
            </a:lvl9pPr>
          </a:lstStyle>
          <a:p/>
        </p:txBody>
      </p:sp>
      <p:cxnSp>
        <p:nvCxnSpPr>
          <p:cNvPr id="45" name="Google Shape;45;p5"/>
          <p:cNvCxnSpPr/>
          <p:nvPr/>
        </p:nvCxnSpPr>
        <p:spPr>
          <a:xfrm>
            <a:off x="278550" y="887125"/>
            <a:ext cx="11634900" cy="0"/>
          </a:xfrm>
          <a:prstGeom prst="straightConnector1">
            <a:avLst/>
          </a:prstGeom>
          <a:noFill/>
          <a:ln cap="rnd" cmpd="sng" w="19050">
            <a:solidFill>
              <a:schemeClr val="accent1"/>
            </a:solidFill>
            <a:prstDash val="solid"/>
            <a:round/>
            <a:headEnd len="med" w="med" type="none"/>
            <a:tailEnd len="med" w="med" type="none"/>
          </a:ln>
        </p:spPr>
      </p:cxnSp>
      <p:sp>
        <p:nvSpPr>
          <p:cNvPr id="46" name="Google Shape;46;p5"/>
          <p:cNvSpPr txBox="1"/>
          <p:nvPr>
            <p:ph idx="2" type="subTitle"/>
          </p:nvPr>
        </p:nvSpPr>
        <p:spPr>
          <a:xfrm>
            <a:off x="293400" y="311950"/>
            <a:ext cx="5322600" cy="5751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SzPts val="2000"/>
              <a:buNone/>
              <a:defRPr b="1" sz="4000"/>
            </a:lvl1pPr>
            <a:lvl2pPr lvl="1" rtl="0">
              <a:spcBef>
                <a:spcPts val="0"/>
              </a:spcBef>
              <a:spcAft>
                <a:spcPts val="0"/>
              </a:spcAft>
              <a:buSzPts val="2000"/>
              <a:buNone/>
              <a:defRPr/>
            </a:lvl2pPr>
            <a:lvl3pPr lvl="2" rtl="0">
              <a:spcBef>
                <a:spcPts val="2100"/>
              </a:spcBef>
              <a:spcAft>
                <a:spcPts val="0"/>
              </a:spcAft>
              <a:buSzPts val="2000"/>
              <a:buNone/>
              <a:defRPr/>
            </a:lvl3pPr>
            <a:lvl4pPr lvl="3" rtl="0">
              <a:spcBef>
                <a:spcPts val="2100"/>
              </a:spcBef>
              <a:spcAft>
                <a:spcPts val="0"/>
              </a:spcAft>
              <a:buSzPts val="2000"/>
              <a:buNone/>
              <a:defRPr/>
            </a:lvl4pPr>
            <a:lvl5pPr lvl="4" rtl="0">
              <a:spcBef>
                <a:spcPts val="2100"/>
              </a:spcBef>
              <a:spcAft>
                <a:spcPts val="0"/>
              </a:spcAft>
              <a:buSzPts val="2000"/>
              <a:buNone/>
              <a:defRPr/>
            </a:lvl5pPr>
            <a:lvl6pPr lvl="5" rtl="0">
              <a:spcBef>
                <a:spcPts val="2100"/>
              </a:spcBef>
              <a:spcAft>
                <a:spcPts val="0"/>
              </a:spcAft>
              <a:buSzPts val="2000"/>
              <a:buNone/>
              <a:defRPr/>
            </a:lvl6pPr>
            <a:lvl7pPr lvl="6" rtl="0">
              <a:spcBef>
                <a:spcPts val="2100"/>
              </a:spcBef>
              <a:spcAft>
                <a:spcPts val="0"/>
              </a:spcAft>
              <a:buSzPts val="2000"/>
              <a:buNone/>
              <a:defRPr/>
            </a:lvl7pPr>
            <a:lvl8pPr lvl="7" rtl="0">
              <a:spcBef>
                <a:spcPts val="2100"/>
              </a:spcBef>
              <a:spcAft>
                <a:spcPts val="0"/>
              </a:spcAft>
              <a:buSzPts val="2000"/>
              <a:buNone/>
              <a:defRPr/>
            </a:lvl8pPr>
            <a:lvl9pPr lvl="8" rtl="0">
              <a:spcBef>
                <a:spcPts val="2100"/>
              </a:spcBef>
              <a:spcAft>
                <a:spcPts val="2100"/>
              </a:spcAft>
              <a:buSzPts val="2000"/>
              <a:buNone/>
              <a:defRPr/>
            </a:lvl9pPr>
          </a:lstStyle>
          <a:p/>
        </p:txBody>
      </p:sp>
      <p:sp>
        <p:nvSpPr>
          <p:cNvPr id="47" name="Google Shape;47;p5"/>
          <p:cNvSpPr txBox="1"/>
          <p:nvPr>
            <p:ph idx="3" type="subTitle"/>
          </p:nvPr>
        </p:nvSpPr>
        <p:spPr>
          <a:xfrm>
            <a:off x="6590850" y="312025"/>
            <a:ext cx="5322600" cy="5751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2000"/>
              <a:buNone/>
              <a:defRPr sz="1500"/>
            </a:lvl1pPr>
            <a:lvl2pPr lvl="1" rtl="0" algn="r">
              <a:spcBef>
                <a:spcPts val="0"/>
              </a:spcBef>
              <a:spcAft>
                <a:spcPts val="0"/>
              </a:spcAft>
              <a:buSzPts val="2000"/>
              <a:buNone/>
              <a:defRPr/>
            </a:lvl2pPr>
            <a:lvl3pPr lvl="2" rtl="0" algn="r">
              <a:spcBef>
                <a:spcPts val="2100"/>
              </a:spcBef>
              <a:spcAft>
                <a:spcPts val="0"/>
              </a:spcAft>
              <a:buSzPts val="2000"/>
              <a:buNone/>
              <a:defRPr/>
            </a:lvl3pPr>
            <a:lvl4pPr lvl="3" rtl="0" algn="r">
              <a:spcBef>
                <a:spcPts val="2100"/>
              </a:spcBef>
              <a:spcAft>
                <a:spcPts val="0"/>
              </a:spcAft>
              <a:buSzPts val="2000"/>
              <a:buNone/>
              <a:defRPr/>
            </a:lvl4pPr>
            <a:lvl5pPr lvl="4" rtl="0" algn="r">
              <a:spcBef>
                <a:spcPts val="2100"/>
              </a:spcBef>
              <a:spcAft>
                <a:spcPts val="0"/>
              </a:spcAft>
              <a:buSzPts val="2000"/>
              <a:buNone/>
              <a:defRPr/>
            </a:lvl5pPr>
            <a:lvl6pPr lvl="5" rtl="0" algn="r">
              <a:spcBef>
                <a:spcPts val="2100"/>
              </a:spcBef>
              <a:spcAft>
                <a:spcPts val="0"/>
              </a:spcAft>
              <a:buSzPts val="2000"/>
              <a:buNone/>
              <a:defRPr/>
            </a:lvl6pPr>
            <a:lvl7pPr lvl="6" rtl="0" algn="r">
              <a:spcBef>
                <a:spcPts val="2100"/>
              </a:spcBef>
              <a:spcAft>
                <a:spcPts val="0"/>
              </a:spcAft>
              <a:buSzPts val="2000"/>
              <a:buNone/>
              <a:defRPr/>
            </a:lvl7pPr>
            <a:lvl8pPr lvl="7" rtl="0" algn="r">
              <a:spcBef>
                <a:spcPts val="2100"/>
              </a:spcBef>
              <a:spcAft>
                <a:spcPts val="0"/>
              </a:spcAft>
              <a:buSzPts val="2000"/>
              <a:buNone/>
              <a:defRPr/>
            </a:lvl8pPr>
            <a:lvl9pPr lvl="8" rtl="0" algn="r">
              <a:spcBef>
                <a:spcPts val="2100"/>
              </a:spcBef>
              <a:spcAft>
                <a:spcPts val="2100"/>
              </a:spcAft>
              <a:buSzPts val="2000"/>
              <a:buNone/>
              <a:defRPr/>
            </a:lvl9pPr>
          </a:lstStyle>
          <a:p/>
        </p:txBody>
      </p:sp>
      <p:cxnSp>
        <p:nvCxnSpPr>
          <p:cNvPr id="48" name="Google Shape;48;p5"/>
          <p:cNvCxnSpPr/>
          <p:nvPr/>
        </p:nvCxnSpPr>
        <p:spPr>
          <a:xfrm>
            <a:off x="278475" y="4669000"/>
            <a:ext cx="11634900" cy="0"/>
          </a:xfrm>
          <a:prstGeom prst="straightConnector1">
            <a:avLst/>
          </a:prstGeom>
          <a:noFill/>
          <a:ln cap="rnd" cmpd="sng" w="19050">
            <a:solidFill>
              <a:schemeClr val="accent1"/>
            </a:solidFill>
            <a:prstDash val="solid"/>
            <a:round/>
            <a:headEnd len="med" w="med" type="none"/>
            <a:tailEnd len="med" w="med" type="none"/>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Two columns">
  <p:cSld name="CUSTOM_4">
    <p:spTree>
      <p:nvGrpSpPr>
        <p:cNvPr id="49" name="Shape 49"/>
        <p:cNvGrpSpPr/>
        <p:nvPr/>
      </p:nvGrpSpPr>
      <p:grpSpPr>
        <a:xfrm>
          <a:off x="0" y="0"/>
          <a:ext cx="0" cy="0"/>
          <a:chOff x="0" y="0"/>
          <a:chExt cx="0" cy="0"/>
        </a:xfrm>
      </p:grpSpPr>
      <p:sp>
        <p:nvSpPr>
          <p:cNvPr id="50" name="Google Shape;50;p6"/>
          <p:cNvSpPr txBox="1"/>
          <p:nvPr>
            <p:ph type="title"/>
          </p:nvPr>
        </p:nvSpPr>
        <p:spPr>
          <a:xfrm>
            <a:off x="285900" y="1587025"/>
            <a:ext cx="11620200" cy="763500"/>
          </a:xfrm>
          <a:prstGeom prst="rect">
            <a:avLst/>
          </a:prstGeom>
          <a:solidFill>
            <a:schemeClr val="accent1"/>
          </a:solidFill>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solidFill>
                  <a:schemeClr val="accent2"/>
                </a:solidFill>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1" name="Google Shape;51;p6"/>
          <p:cNvSpPr txBox="1"/>
          <p:nvPr>
            <p:ph idx="1" type="body"/>
          </p:nvPr>
        </p:nvSpPr>
        <p:spPr>
          <a:xfrm>
            <a:off x="285900" y="2796875"/>
            <a:ext cx="5507700" cy="2931300"/>
          </a:xfrm>
          <a:prstGeom prst="rect">
            <a:avLst/>
          </a:prstGeom>
        </p:spPr>
        <p:txBody>
          <a:bodyPr anchorCtr="0" anchor="t" bIns="121900" lIns="121900" spcFirstLastPara="1" rIns="121900" wrap="square" tIns="121900">
            <a:noAutofit/>
          </a:bodyPr>
          <a:lstStyle>
            <a:lvl1pPr indent="-355600" lvl="0" marL="457200" rtl="0" algn="just">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2100"/>
              </a:spcBef>
              <a:spcAft>
                <a:spcPts val="0"/>
              </a:spcAft>
              <a:buSzPts val="2000"/>
              <a:buChar char="■"/>
              <a:defRPr/>
            </a:lvl3pPr>
            <a:lvl4pPr indent="-355600" lvl="3" marL="1828800" rtl="0">
              <a:spcBef>
                <a:spcPts val="2100"/>
              </a:spcBef>
              <a:spcAft>
                <a:spcPts val="0"/>
              </a:spcAft>
              <a:buSzPts val="2000"/>
              <a:buChar char="●"/>
              <a:defRPr/>
            </a:lvl4pPr>
            <a:lvl5pPr indent="-355600" lvl="4" marL="2286000" rtl="0">
              <a:spcBef>
                <a:spcPts val="2100"/>
              </a:spcBef>
              <a:spcAft>
                <a:spcPts val="0"/>
              </a:spcAft>
              <a:buSzPts val="2000"/>
              <a:buChar char="○"/>
              <a:defRPr/>
            </a:lvl5pPr>
            <a:lvl6pPr indent="-355600" lvl="5" marL="2743200" rtl="0">
              <a:spcBef>
                <a:spcPts val="2100"/>
              </a:spcBef>
              <a:spcAft>
                <a:spcPts val="0"/>
              </a:spcAft>
              <a:buSzPts val="2000"/>
              <a:buChar char="■"/>
              <a:defRPr/>
            </a:lvl6pPr>
            <a:lvl7pPr indent="-355600" lvl="6" marL="3200400" rtl="0">
              <a:spcBef>
                <a:spcPts val="2100"/>
              </a:spcBef>
              <a:spcAft>
                <a:spcPts val="0"/>
              </a:spcAft>
              <a:buSzPts val="2000"/>
              <a:buChar char="●"/>
              <a:defRPr/>
            </a:lvl7pPr>
            <a:lvl8pPr indent="-355600" lvl="7" marL="3657600" rtl="0">
              <a:spcBef>
                <a:spcPts val="2100"/>
              </a:spcBef>
              <a:spcAft>
                <a:spcPts val="0"/>
              </a:spcAft>
              <a:buSzPts val="2000"/>
              <a:buChar char="○"/>
              <a:defRPr/>
            </a:lvl8pPr>
            <a:lvl9pPr indent="-355600" lvl="8" marL="4114800" rtl="0">
              <a:spcBef>
                <a:spcPts val="2100"/>
              </a:spcBef>
              <a:spcAft>
                <a:spcPts val="2100"/>
              </a:spcAft>
              <a:buSzPts val="2000"/>
              <a:buChar char="■"/>
              <a:defRPr/>
            </a:lvl9pPr>
          </a:lstStyle>
          <a:p/>
        </p:txBody>
      </p:sp>
      <p:sp>
        <p:nvSpPr>
          <p:cNvPr id="52" name="Google Shape;52;p6"/>
          <p:cNvSpPr txBox="1"/>
          <p:nvPr>
            <p:ph idx="2" type="body"/>
          </p:nvPr>
        </p:nvSpPr>
        <p:spPr>
          <a:xfrm>
            <a:off x="6482448" y="2785825"/>
            <a:ext cx="5423400" cy="2931300"/>
          </a:xfrm>
          <a:prstGeom prst="rect">
            <a:avLst/>
          </a:prstGeom>
        </p:spPr>
        <p:txBody>
          <a:bodyPr anchorCtr="0" anchor="t" bIns="121900" lIns="121900" spcFirstLastPara="1" rIns="121900" wrap="square" tIns="121900">
            <a:noAutofit/>
          </a:bodyPr>
          <a:lstStyle>
            <a:lvl1pPr indent="-355600" lvl="0" marL="457200" rtl="0" algn="just">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2100"/>
              </a:spcBef>
              <a:spcAft>
                <a:spcPts val="0"/>
              </a:spcAft>
              <a:buSzPts val="2000"/>
              <a:buChar char="■"/>
              <a:defRPr/>
            </a:lvl3pPr>
            <a:lvl4pPr indent="-355600" lvl="3" marL="1828800" rtl="0">
              <a:spcBef>
                <a:spcPts val="2100"/>
              </a:spcBef>
              <a:spcAft>
                <a:spcPts val="0"/>
              </a:spcAft>
              <a:buSzPts val="2000"/>
              <a:buChar char="●"/>
              <a:defRPr/>
            </a:lvl4pPr>
            <a:lvl5pPr indent="-355600" lvl="4" marL="2286000" rtl="0">
              <a:spcBef>
                <a:spcPts val="2100"/>
              </a:spcBef>
              <a:spcAft>
                <a:spcPts val="0"/>
              </a:spcAft>
              <a:buSzPts val="2000"/>
              <a:buChar char="○"/>
              <a:defRPr/>
            </a:lvl5pPr>
            <a:lvl6pPr indent="-355600" lvl="5" marL="2743200" rtl="0">
              <a:spcBef>
                <a:spcPts val="2100"/>
              </a:spcBef>
              <a:spcAft>
                <a:spcPts val="0"/>
              </a:spcAft>
              <a:buSzPts val="2000"/>
              <a:buChar char="■"/>
              <a:defRPr/>
            </a:lvl6pPr>
            <a:lvl7pPr indent="-355600" lvl="6" marL="3200400" rtl="0">
              <a:spcBef>
                <a:spcPts val="2100"/>
              </a:spcBef>
              <a:spcAft>
                <a:spcPts val="0"/>
              </a:spcAft>
              <a:buSzPts val="2000"/>
              <a:buChar char="●"/>
              <a:defRPr/>
            </a:lvl7pPr>
            <a:lvl8pPr indent="-355600" lvl="7" marL="3657600" rtl="0">
              <a:spcBef>
                <a:spcPts val="2100"/>
              </a:spcBef>
              <a:spcAft>
                <a:spcPts val="0"/>
              </a:spcAft>
              <a:buSzPts val="2000"/>
              <a:buChar char="○"/>
              <a:defRPr/>
            </a:lvl8pPr>
            <a:lvl9pPr indent="-355600" lvl="8" marL="4114800" rtl="0">
              <a:spcBef>
                <a:spcPts val="2100"/>
              </a:spcBef>
              <a:spcAft>
                <a:spcPts val="2100"/>
              </a:spcAft>
              <a:buSzPts val="2000"/>
              <a:buChar char="■"/>
              <a:defRPr/>
            </a:lvl9pPr>
          </a:lstStyle>
          <a:p/>
        </p:txBody>
      </p:sp>
      <p:cxnSp>
        <p:nvCxnSpPr>
          <p:cNvPr id="53" name="Google Shape;53;p6"/>
          <p:cNvCxnSpPr/>
          <p:nvPr/>
        </p:nvCxnSpPr>
        <p:spPr>
          <a:xfrm>
            <a:off x="278550" y="887125"/>
            <a:ext cx="11634900" cy="0"/>
          </a:xfrm>
          <a:prstGeom prst="straightConnector1">
            <a:avLst/>
          </a:prstGeom>
          <a:noFill/>
          <a:ln cap="rnd" cmpd="sng" w="19050">
            <a:solidFill>
              <a:schemeClr val="accent1"/>
            </a:solidFill>
            <a:prstDash val="solid"/>
            <a:round/>
            <a:headEnd len="med" w="med" type="none"/>
            <a:tailEnd len="med" w="med" type="none"/>
          </a:ln>
        </p:spPr>
      </p:cxnSp>
      <p:sp>
        <p:nvSpPr>
          <p:cNvPr id="54" name="Google Shape;54;p6"/>
          <p:cNvSpPr txBox="1"/>
          <p:nvPr>
            <p:ph idx="3" type="subTitle"/>
          </p:nvPr>
        </p:nvSpPr>
        <p:spPr>
          <a:xfrm>
            <a:off x="293400" y="311950"/>
            <a:ext cx="5322600" cy="5751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SzPts val="2000"/>
              <a:buNone/>
              <a:defRPr b="1" sz="4000"/>
            </a:lvl1pPr>
            <a:lvl2pPr lvl="1" rtl="0">
              <a:spcBef>
                <a:spcPts val="0"/>
              </a:spcBef>
              <a:spcAft>
                <a:spcPts val="0"/>
              </a:spcAft>
              <a:buSzPts val="2000"/>
              <a:buNone/>
              <a:defRPr/>
            </a:lvl2pPr>
            <a:lvl3pPr lvl="2" rtl="0">
              <a:spcBef>
                <a:spcPts val="2100"/>
              </a:spcBef>
              <a:spcAft>
                <a:spcPts val="0"/>
              </a:spcAft>
              <a:buSzPts val="2000"/>
              <a:buNone/>
              <a:defRPr/>
            </a:lvl3pPr>
            <a:lvl4pPr lvl="3" rtl="0">
              <a:spcBef>
                <a:spcPts val="2100"/>
              </a:spcBef>
              <a:spcAft>
                <a:spcPts val="0"/>
              </a:spcAft>
              <a:buSzPts val="2000"/>
              <a:buNone/>
              <a:defRPr/>
            </a:lvl4pPr>
            <a:lvl5pPr lvl="4" rtl="0">
              <a:spcBef>
                <a:spcPts val="2100"/>
              </a:spcBef>
              <a:spcAft>
                <a:spcPts val="0"/>
              </a:spcAft>
              <a:buSzPts val="2000"/>
              <a:buNone/>
              <a:defRPr/>
            </a:lvl5pPr>
            <a:lvl6pPr lvl="5" rtl="0">
              <a:spcBef>
                <a:spcPts val="2100"/>
              </a:spcBef>
              <a:spcAft>
                <a:spcPts val="0"/>
              </a:spcAft>
              <a:buSzPts val="2000"/>
              <a:buNone/>
              <a:defRPr/>
            </a:lvl6pPr>
            <a:lvl7pPr lvl="6" rtl="0">
              <a:spcBef>
                <a:spcPts val="2100"/>
              </a:spcBef>
              <a:spcAft>
                <a:spcPts val="0"/>
              </a:spcAft>
              <a:buSzPts val="2000"/>
              <a:buNone/>
              <a:defRPr/>
            </a:lvl7pPr>
            <a:lvl8pPr lvl="7" rtl="0">
              <a:spcBef>
                <a:spcPts val="2100"/>
              </a:spcBef>
              <a:spcAft>
                <a:spcPts val="0"/>
              </a:spcAft>
              <a:buSzPts val="2000"/>
              <a:buNone/>
              <a:defRPr/>
            </a:lvl8pPr>
            <a:lvl9pPr lvl="8" rtl="0">
              <a:spcBef>
                <a:spcPts val="2100"/>
              </a:spcBef>
              <a:spcAft>
                <a:spcPts val="2100"/>
              </a:spcAft>
              <a:buSzPts val="2000"/>
              <a:buNone/>
              <a:defRPr/>
            </a:lvl9pPr>
          </a:lstStyle>
          <a:p/>
        </p:txBody>
      </p:sp>
      <p:sp>
        <p:nvSpPr>
          <p:cNvPr id="55" name="Google Shape;55;p6"/>
          <p:cNvSpPr txBox="1"/>
          <p:nvPr>
            <p:ph idx="4" type="subTitle"/>
          </p:nvPr>
        </p:nvSpPr>
        <p:spPr>
          <a:xfrm>
            <a:off x="6590850" y="312025"/>
            <a:ext cx="5322600" cy="5751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2000"/>
              <a:buNone/>
              <a:defRPr sz="1500"/>
            </a:lvl1pPr>
            <a:lvl2pPr lvl="1" rtl="0" algn="r">
              <a:spcBef>
                <a:spcPts val="0"/>
              </a:spcBef>
              <a:spcAft>
                <a:spcPts val="0"/>
              </a:spcAft>
              <a:buSzPts val="2000"/>
              <a:buNone/>
              <a:defRPr/>
            </a:lvl2pPr>
            <a:lvl3pPr lvl="2" rtl="0" algn="r">
              <a:spcBef>
                <a:spcPts val="2100"/>
              </a:spcBef>
              <a:spcAft>
                <a:spcPts val="0"/>
              </a:spcAft>
              <a:buSzPts val="2000"/>
              <a:buNone/>
              <a:defRPr/>
            </a:lvl3pPr>
            <a:lvl4pPr lvl="3" rtl="0" algn="r">
              <a:spcBef>
                <a:spcPts val="2100"/>
              </a:spcBef>
              <a:spcAft>
                <a:spcPts val="0"/>
              </a:spcAft>
              <a:buSzPts val="2000"/>
              <a:buNone/>
              <a:defRPr/>
            </a:lvl4pPr>
            <a:lvl5pPr lvl="4" rtl="0" algn="r">
              <a:spcBef>
                <a:spcPts val="2100"/>
              </a:spcBef>
              <a:spcAft>
                <a:spcPts val="0"/>
              </a:spcAft>
              <a:buSzPts val="2000"/>
              <a:buNone/>
              <a:defRPr/>
            </a:lvl5pPr>
            <a:lvl6pPr lvl="5" rtl="0" algn="r">
              <a:spcBef>
                <a:spcPts val="2100"/>
              </a:spcBef>
              <a:spcAft>
                <a:spcPts val="0"/>
              </a:spcAft>
              <a:buSzPts val="2000"/>
              <a:buNone/>
              <a:defRPr/>
            </a:lvl6pPr>
            <a:lvl7pPr lvl="6" rtl="0" algn="r">
              <a:spcBef>
                <a:spcPts val="2100"/>
              </a:spcBef>
              <a:spcAft>
                <a:spcPts val="0"/>
              </a:spcAft>
              <a:buSzPts val="2000"/>
              <a:buNone/>
              <a:defRPr/>
            </a:lvl7pPr>
            <a:lvl8pPr lvl="7" rtl="0" algn="r">
              <a:spcBef>
                <a:spcPts val="2100"/>
              </a:spcBef>
              <a:spcAft>
                <a:spcPts val="0"/>
              </a:spcAft>
              <a:buSzPts val="2000"/>
              <a:buNone/>
              <a:defRPr/>
            </a:lvl8pPr>
            <a:lvl9pPr lvl="8" rtl="0" algn="r">
              <a:spcBef>
                <a:spcPts val="2100"/>
              </a:spcBef>
              <a:spcAft>
                <a:spcPts val="2100"/>
              </a:spcAft>
              <a:buSzPts val="2000"/>
              <a:buNone/>
              <a:defRPr/>
            </a:lvl9pPr>
          </a:lstStyle>
          <a:p/>
        </p:txBody>
      </p:sp>
      <p:cxnSp>
        <p:nvCxnSpPr>
          <p:cNvPr id="56" name="Google Shape;56;p6"/>
          <p:cNvCxnSpPr/>
          <p:nvPr/>
        </p:nvCxnSpPr>
        <p:spPr>
          <a:xfrm>
            <a:off x="278550" y="6602125"/>
            <a:ext cx="11634900" cy="0"/>
          </a:xfrm>
          <a:prstGeom prst="straightConnector1">
            <a:avLst/>
          </a:prstGeom>
          <a:noFill/>
          <a:ln cap="rnd" cmpd="sng" w="19050">
            <a:solidFill>
              <a:schemeClr val="accent1"/>
            </a:solidFill>
            <a:prstDash val="solid"/>
            <a:round/>
            <a:headEnd len="med" w="med" type="none"/>
            <a:tailEnd len="med" w="med"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One column">
  <p:cSld name="CUSTOM_5">
    <p:spTree>
      <p:nvGrpSpPr>
        <p:cNvPr id="57" name="Shape 57"/>
        <p:cNvGrpSpPr/>
        <p:nvPr/>
      </p:nvGrpSpPr>
      <p:grpSpPr>
        <a:xfrm>
          <a:off x="0" y="0"/>
          <a:ext cx="0" cy="0"/>
          <a:chOff x="0" y="0"/>
          <a:chExt cx="0" cy="0"/>
        </a:xfrm>
      </p:grpSpPr>
      <p:sp>
        <p:nvSpPr>
          <p:cNvPr id="58" name="Google Shape;58;p7"/>
          <p:cNvSpPr txBox="1"/>
          <p:nvPr>
            <p:ph type="title"/>
          </p:nvPr>
        </p:nvSpPr>
        <p:spPr>
          <a:xfrm>
            <a:off x="293400" y="1486400"/>
            <a:ext cx="6812400" cy="763500"/>
          </a:xfrm>
          <a:prstGeom prst="rect">
            <a:avLst/>
          </a:prstGeom>
          <a:solidFill>
            <a:schemeClr val="accent1"/>
          </a:solidFill>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solidFill>
                  <a:schemeClr val="accent2"/>
                </a:solidFill>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9" name="Google Shape;59;p7"/>
          <p:cNvSpPr txBox="1"/>
          <p:nvPr>
            <p:ph idx="1" type="body"/>
          </p:nvPr>
        </p:nvSpPr>
        <p:spPr>
          <a:xfrm>
            <a:off x="293400" y="2249900"/>
            <a:ext cx="6812400" cy="3493500"/>
          </a:xfrm>
          <a:prstGeom prst="rect">
            <a:avLst/>
          </a:prstGeom>
        </p:spPr>
        <p:txBody>
          <a:bodyPr anchorCtr="0" anchor="ctr" bIns="121900" lIns="121900" spcFirstLastPara="1" rIns="121900" wrap="square" tIns="121900">
            <a:noAutofit/>
          </a:bodyPr>
          <a:lstStyle>
            <a:lvl1pPr indent="-355600" lvl="0" marL="457200" rtl="0" algn="just">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2100"/>
              </a:spcBef>
              <a:spcAft>
                <a:spcPts val="0"/>
              </a:spcAft>
              <a:buSzPts val="2000"/>
              <a:buChar char="■"/>
              <a:defRPr/>
            </a:lvl3pPr>
            <a:lvl4pPr indent="-355600" lvl="3" marL="1828800" rtl="0">
              <a:spcBef>
                <a:spcPts val="2100"/>
              </a:spcBef>
              <a:spcAft>
                <a:spcPts val="0"/>
              </a:spcAft>
              <a:buSzPts val="2000"/>
              <a:buChar char="●"/>
              <a:defRPr/>
            </a:lvl4pPr>
            <a:lvl5pPr indent="-355600" lvl="4" marL="2286000" rtl="0">
              <a:spcBef>
                <a:spcPts val="2100"/>
              </a:spcBef>
              <a:spcAft>
                <a:spcPts val="0"/>
              </a:spcAft>
              <a:buSzPts val="2000"/>
              <a:buChar char="○"/>
              <a:defRPr/>
            </a:lvl5pPr>
            <a:lvl6pPr indent="-355600" lvl="5" marL="2743200" rtl="0">
              <a:spcBef>
                <a:spcPts val="2100"/>
              </a:spcBef>
              <a:spcAft>
                <a:spcPts val="0"/>
              </a:spcAft>
              <a:buSzPts val="2000"/>
              <a:buChar char="■"/>
              <a:defRPr/>
            </a:lvl6pPr>
            <a:lvl7pPr indent="-355600" lvl="6" marL="3200400" rtl="0">
              <a:spcBef>
                <a:spcPts val="2100"/>
              </a:spcBef>
              <a:spcAft>
                <a:spcPts val="0"/>
              </a:spcAft>
              <a:buSzPts val="2000"/>
              <a:buChar char="●"/>
              <a:defRPr/>
            </a:lvl7pPr>
            <a:lvl8pPr indent="-355600" lvl="7" marL="3657600" rtl="0">
              <a:spcBef>
                <a:spcPts val="2100"/>
              </a:spcBef>
              <a:spcAft>
                <a:spcPts val="0"/>
              </a:spcAft>
              <a:buSzPts val="2000"/>
              <a:buChar char="○"/>
              <a:defRPr/>
            </a:lvl8pPr>
            <a:lvl9pPr indent="-355600" lvl="8" marL="4114800" rtl="0">
              <a:spcBef>
                <a:spcPts val="2100"/>
              </a:spcBef>
              <a:spcAft>
                <a:spcPts val="2100"/>
              </a:spcAft>
              <a:buSzPts val="2000"/>
              <a:buChar char="■"/>
              <a:defRPr/>
            </a:lvl9pPr>
          </a:lstStyle>
          <a:p/>
        </p:txBody>
      </p:sp>
      <p:cxnSp>
        <p:nvCxnSpPr>
          <p:cNvPr id="60" name="Google Shape;60;p7"/>
          <p:cNvCxnSpPr/>
          <p:nvPr/>
        </p:nvCxnSpPr>
        <p:spPr>
          <a:xfrm>
            <a:off x="278550" y="887125"/>
            <a:ext cx="11634900" cy="0"/>
          </a:xfrm>
          <a:prstGeom prst="straightConnector1">
            <a:avLst/>
          </a:prstGeom>
          <a:noFill/>
          <a:ln cap="rnd" cmpd="sng" w="19050">
            <a:solidFill>
              <a:schemeClr val="accent1"/>
            </a:solidFill>
            <a:prstDash val="solid"/>
            <a:round/>
            <a:headEnd len="med" w="med" type="none"/>
            <a:tailEnd len="med" w="med" type="none"/>
          </a:ln>
        </p:spPr>
      </p:cxnSp>
      <p:sp>
        <p:nvSpPr>
          <p:cNvPr id="61" name="Google Shape;61;p7"/>
          <p:cNvSpPr txBox="1"/>
          <p:nvPr>
            <p:ph idx="2" type="subTitle"/>
          </p:nvPr>
        </p:nvSpPr>
        <p:spPr>
          <a:xfrm>
            <a:off x="293400" y="311950"/>
            <a:ext cx="5322600" cy="5751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SzPts val="2000"/>
              <a:buNone/>
              <a:defRPr b="1" sz="4000"/>
            </a:lvl1pPr>
            <a:lvl2pPr lvl="1" rtl="0">
              <a:spcBef>
                <a:spcPts val="0"/>
              </a:spcBef>
              <a:spcAft>
                <a:spcPts val="0"/>
              </a:spcAft>
              <a:buSzPts val="2000"/>
              <a:buNone/>
              <a:defRPr/>
            </a:lvl2pPr>
            <a:lvl3pPr lvl="2" rtl="0">
              <a:spcBef>
                <a:spcPts val="2100"/>
              </a:spcBef>
              <a:spcAft>
                <a:spcPts val="0"/>
              </a:spcAft>
              <a:buSzPts val="2000"/>
              <a:buNone/>
              <a:defRPr/>
            </a:lvl3pPr>
            <a:lvl4pPr lvl="3" rtl="0">
              <a:spcBef>
                <a:spcPts val="2100"/>
              </a:spcBef>
              <a:spcAft>
                <a:spcPts val="0"/>
              </a:spcAft>
              <a:buSzPts val="2000"/>
              <a:buNone/>
              <a:defRPr/>
            </a:lvl4pPr>
            <a:lvl5pPr lvl="4" rtl="0">
              <a:spcBef>
                <a:spcPts val="2100"/>
              </a:spcBef>
              <a:spcAft>
                <a:spcPts val="0"/>
              </a:spcAft>
              <a:buSzPts val="2000"/>
              <a:buNone/>
              <a:defRPr/>
            </a:lvl5pPr>
            <a:lvl6pPr lvl="5" rtl="0">
              <a:spcBef>
                <a:spcPts val="2100"/>
              </a:spcBef>
              <a:spcAft>
                <a:spcPts val="0"/>
              </a:spcAft>
              <a:buSzPts val="2000"/>
              <a:buNone/>
              <a:defRPr/>
            </a:lvl6pPr>
            <a:lvl7pPr lvl="6" rtl="0">
              <a:spcBef>
                <a:spcPts val="2100"/>
              </a:spcBef>
              <a:spcAft>
                <a:spcPts val="0"/>
              </a:spcAft>
              <a:buSzPts val="2000"/>
              <a:buNone/>
              <a:defRPr/>
            </a:lvl7pPr>
            <a:lvl8pPr lvl="7" rtl="0">
              <a:spcBef>
                <a:spcPts val="2100"/>
              </a:spcBef>
              <a:spcAft>
                <a:spcPts val="0"/>
              </a:spcAft>
              <a:buSzPts val="2000"/>
              <a:buNone/>
              <a:defRPr/>
            </a:lvl8pPr>
            <a:lvl9pPr lvl="8" rtl="0">
              <a:spcBef>
                <a:spcPts val="2100"/>
              </a:spcBef>
              <a:spcAft>
                <a:spcPts val="2100"/>
              </a:spcAft>
              <a:buSzPts val="2000"/>
              <a:buNone/>
              <a:defRPr/>
            </a:lvl9pPr>
          </a:lstStyle>
          <a:p/>
        </p:txBody>
      </p:sp>
      <p:sp>
        <p:nvSpPr>
          <p:cNvPr id="62" name="Google Shape;62;p7"/>
          <p:cNvSpPr txBox="1"/>
          <p:nvPr>
            <p:ph idx="3" type="subTitle"/>
          </p:nvPr>
        </p:nvSpPr>
        <p:spPr>
          <a:xfrm>
            <a:off x="6590850" y="312025"/>
            <a:ext cx="5322600" cy="5751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2000"/>
              <a:buNone/>
              <a:defRPr sz="1500"/>
            </a:lvl1pPr>
            <a:lvl2pPr lvl="1" rtl="0" algn="r">
              <a:spcBef>
                <a:spcPts val="0"/>
              </a:spcBef>
              <a:spcAft>
                <a:spcPts val="0"/>
              </a:spcAft>
              <a:buSzPts val="2000"/>
              <a:buNone/>
              <a:defRPr/>
            </a:lvl2pPr>
            <a:lvl3pPr lvl="2" rtl="0" algn="r">
              <a:spcBef>
                <a:spcPts val="2100"/>
              </a:spcBef>
              <a:spcAft>
                <a:spcPts val="0"/>
              </a:spcAft>
              <a:buSzPts val="2000"/>
              <a:buNone/>
              <a:defRPr/>
            </a:lvl3pPr>
            <a:lvl4pPr lvl="3" rtl="0" algn="r">
              <a:spcBef>
                <a:spcPts val="2100"/>
              </a:spcBef>
              <a:spcAft>
                <a:spcPts val="0"/>
              </a:spcAft>
              <a:buSzPts val="2000"/>
              <a:buNone/>
              <a:defRPr/>
            </a:lvl4pPr>
            <a:lvl5pPr lvl="4" rtl="0" algn="r">
              <a:spcBef>
                <a:spcPts val="2100"/>
              </a:spcBef>
              <a:spcAft>
                <a:spcPts val="0"/>
              </a:spcAft>
              <a:buSzPts val="2000"/>
              <a:buNone/>
              <a:defRPr/>
            </a:lvl5pPr>
            <a:lvl6pPr lvl="5" rtl="0" algn="r">
              <a:spcBef>
                <a:spcPts val="2100"/>
              </a:spcBef>
              <a:spcAft>
                <a:spcPts val="0"/>
              </a:spcAft>
              <a:buSzPts val="2000"/>
              <a:buNone/>
              <a:defRPr/>
            </a:lvl6pPr>
            <a:lvl7pPr lvl="6" rtl="0" algn="r">
              <a:spcBef>
                <a:spcPts val="2100"/>
              </a:spcBef>
              <a:spcAft>
                <a:spcPts val="0"/>
              </a:spcAft>
              <a:buSzPts val="2000"/>
              <a:buNone/>
              <a:defRPr/>
            </a:lvl7pPr>
            <a:lvl8pPr lvl="7" rtl="0" algn="r">
              <a:spcBef>
                <a:spcPts val="2100"/>
              </a:spcBef>
              <a:spcAft>
                <a:spcPts val="0"/>
              </a:spcAft>
              <a:buSzPts val="2000"/>
              <a:buNone/>
              <a:defRPr/>
            </a:lvl8pPr>
            <a:lvl9pPr lvl="8" rtl="0" algn="r">
              <a:spcBef>
                <a:spcPts val="2100"/>
              </a:spcBef>
              <a:spcAft>
                <a:spcPts val="2100"/>
              </a:spcAft>
              <a:buSzPts val="2000"/>
              <a:buNone/>
              <a:defRPr/>
            </a:lvl9pPr>
          </a:lstStyle>
          <a:p/>
        </p:txBody>
      </p:sp>
      <p:sp>
        <p:nvSpPr>
          <p:cNvPr id="63" name="Google Shape;63;p7"/>
          <p:cNvSpPr/>
          <p:nvPr>
            <p:ph idx="4" type="pic"/>
          </p:nvPr>
        </p:nvSpPr>
        <p:spPr>
          <a:xfrm>
            <a:off x="7467750" y="1486400"/>
            <a:ext cx="4445700" cy="4717200"/>
          </a:xfrm>
          <a:prstGeom prst="rect">
            <a:avLst/>
          </a:prstGeom>
          <a:noFill/>
          <a:ln>
            <a:noFill/>
          </a:ln>
        </p:spPr>
      </p:sp>
      <p:cxnSp>
        <p:nvCxnSpPr>
          <p:cNvPr id="64" name="Google Shape;64;p7"/>
          <p:cNvCxnSpPr/>
          <p:nvPr/>
        </p:nvCxnSpPr>
        <p:spPr>
          <a:xfrm>
            <a:off x="278550" y="6602125"/>
            <a:ext cx="11634900" cy="0"/>
          </a:xfrm>
          <a:prstGeom prst="straightConnector1">
            <a:avLst/>
          </a:prstGeom>
          <a:noFill/>
          <a:ln cap="rnd" cmpd="sng" w="19050">
            <a:solidFill>
              <a:schemeClr val="accent1"/>
            </a:solidFill>
            <a:prstDash val="solid"/>
            <a:round/>
            <a:headEnd len="med" w="med" type="none"/>
            <a:tailEnd len="med" w="med"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Big Title">
  <p:cSld name="CUSTOM_6">
    <p:spTree>
      <p:nvGrpSpPr>
        <p:cNvPr id="65" name="Shape 65"/>
        <p:cNvGrpSpPr/>
        <p:nvPr/>
      </p:nvGrpSpPr>
      <p:grpSpPr>
        <a:xfrm>
          <a:off x="0" y="0"/>
          <a:ext cx="0" cy="0"/>
          <a:chOff x="0" y="0"/>
          <a:chExt cx="0" cy="0"/>
        </a:xfrm>
      </p:grpSpPr>
      <p:sp>
        <p:nvSpPr>
          <p:cNvPr id="66" name="Google Shape;66;p8"/>
          <p:cNvSpPr txBox="1"/>
          <p:nvPr>
            <p:ph type="title"/>
          </p:nvPr>
        </p:nvSpPr>
        <p:spPr>
          <a:xfrm>
            <a:off x="273700" y="2388500"/>
            <a:ext cx="11639700" cy="31434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5000"/>
              <a:buNone/>
              <a:defRPr sz="5000"/>
            </a:lvl2pPr>
            <a:lvl3pPr lvl="2" rtl="0" algn="ctr">
              <a:spcBef>
                <a:spcPts val="0"/>
              </a:spcBef>
              <a:spcAft>
                <a:spcPts val="0"/>
              </a:spcAft>
              <a:buSzPts val="5000"/>
              <a:buNone/>
              <a:defRPr sz="5000"/>
            </a:lvl3pPr>
            <a:lvl4pPr lvl="3" rtl="0" algn="ctr">
              <a:spcBef>
                <a:spcPts val="0"/>
              </a:spcBef>
              <a:spcAft>
                <a:spcPts val="0"/>
              </a:spcAft>
              <a:buSzPts val="5000"/>
              <a:buNone/>
              <a:defRPr sz="5000"/>
            </a:lvl4pPr>
            <a:lvl5pPr lvl="4" rtl="0" algn="ctr">
              <a:spcBef>
                <a:spcPts val="0"/>
              </a:spcBef>
              <a:spcAft>
                <a:spcPts val="0"/>
              </a:spcAft>
              <a:buSzPts val="5000"/>
              <a:buNone/>
              <a:defRPr sz="5000"/>
            </a:lvl5pPr>
            <a:lvl6pPr lvl="5" rtl="0" algn="ctr">
              <a:spcBef>
                <a:spcPts val="0"/>
              </a:spcBef>
              <a:spcAft>
                <a:spcPts val="0"/>
              </a:spcAft>
              <a:buSzPts val="5000"/>
              <a:buNone/>
              <a:defRPr sz="5000"/>
            </a:lvl6pPr>
            <a:lvl7pPr lvl="6" rtl="0" algn="ctr">
              <a:spcBef>
                <a:spcPts val="0"/>
              </a:spcBef>
              <a:spcAft>
                <a:spcPts val="0"/>
              </a:spcAft>
              <a:buSzPts val="5000"/>
              <a:buNone/>
              <a:defRPr sz="5000"/>
            </a:lvl7pPr>
            <a:lvl8pPr lvl="7" rtl="0" algn="ctr">
              <a:spcBef>
                <a:spcPts val="0"/>
              </a:spcBef>
              <a:spcAft>
                <a:spcPts val="0"/>
              </a:spcAft>
              <a:buSzPts val="5000"/>
              <a:buNone/>
              <a:defRPr sz="5000"/>
            </a:lvl8pPr>
            <a:lvl9pPr lvl="8" rtl="0" algn="ctr">
              <a:spcBef>
                <a:spcPts val="0"/>
              </a:spcBef>
              <a:spcAft>
                <a:spcPts val="0"/>
              </a:spcAft>
              <a:buSzPts val="5000"/>
              <a:buNone/>
              <a:defRPr sz="5000"/>
            </a:lvl9pPr>
          </a:lstStyle>
          <a:p/>
        </p:txBody>
      </p:sp>
      <p:sp>
        <p:nvSpPr>
          <p:cNvPr id="67" name="Google Shape;67;p8"/>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2000"/>
              <a:buNone/>
              <a:defRPr/>
            </a:lvl1pPr>
            <a:lvl2pPr lvl="1" rtl="0" algn="r">
              <a:lnSpc>
                <a:spcPct val="100000"/>
              </a:lnSpc>
              <a:spcBef>
                <a:spcPts val="0"/>
              </a:spcBef>
              <a:spcAft>
                <a:spcPts val="0"/>
              </a:spcAft>
              <a:buSzPts val="2000"/>
              <a:buNone/>
              <a:defRPr/>
            </a:lvl2pPr>
            <a:lvl3pPr lvl="2" rtl="0" algn="r">
              <a:lnSpc>
                <a:spcPct val="100000"/>
              </a:lnSpc>
              <a:spcBef>
                <a:spcPts val="0"/>
              </a:spcBef>
              <a:spcAft>
                <a:spcPts val="0"/>
              </a:spcAft>
              <a:buSzPts val="2000"/>
              <a:buNone/>
              <a:defRPr/>
            </a:lvl3pPr>
            <a:lvl4pPr lvl="3" rtl="0" algn="r">
              <a:lnSpc>
                <a:spcPct val="100000"/>
              </a:lnSpc>
              <a:spcBef>
                <a:spcPts val="0"/>
              </a:spcBef>
              <a:spcAft>
                <a:spcPts val="0"/>
              </a:spcAft>
              <a:buSzPts val="2000"/>
              <a:buNone/>
              <a:defRPr/>
            </a:lvl4pPr>
            <a:lvl5pPr lvl="4" rtl="0" algn="r">
              <a:lnSpc>
                <a:spcPct val="100000"/>
              </a:lnSpc>
              <a:spcBef>
                <a:spcPts val="0"/>
              </a:spcBef>
              <a:spcAft>
                <a:spcPts val="0"/>
              </a:spcAft>
              <a:buSzPts val="2000"/>
              <a:buNone/>
              <a:defRPr/>
            </a:lvl5pPr>
            <a:lvl6pPr lvl="5" rtl="0" algn="r">
              <a:lnSpc>
                <a:spcPct val="100000"/>
              </a:lnSpc>
              <a:spcBef>
                <a:spcPts val="0"/>
              </a:spcBef>
              <a:spcAft>
                <a:spcPts val="0"/>
              </a:spcAft>
              <a:buSzPts val="2000"/>
              <a:buNone/>
              <a:defRPr/>
            </a:lvl6pPr>
            <a:lvl7pPr lvl="6" rtl="0" algn="r">
              <a:lnSpc>
                <a:spcPct val="100000"/>
              </a:lnSpc>
              <a:spcBef>
                <a:spcPts val="0"/>
              </a:spcBef>
              <a:spcAft>
                <a:spcPts val="0"/>
              </a:spcAft>
              <a:buSzPts val="2000"/>
              <a:buNone/>
              <a:defRPr/>
            </a:lvl7pPr>
            <a:lvl8pPr lvl="7" rtl="0" algn="r">
              <a:lnSpc>
                <a:spcPct val="100000"/>
              </a:lnSpc>
              <a:spcBef>
                <a:spcPts val="0"/>
              </a:spcBef>
              <a:spcAft>
                <a:spcPts val="0"/>
              </a:spcAft>
              <a:buSzPts val="2000"/>
              <a:buNone/>
              <a:defRPr/>
            </a:lvl8pPr>
            <a:lvl9pPr lvl="8" rtl="0" algn="r">
              <a:lnSpc>
                <a:spcPct val="100000"/>
              </a:lnSpc>
              <a:spcBef>
                <a:spcPts val="0"/>
              </a:spcBef>
              <a:spcAft>
                <a:spcPts val="0"/>
              </a:spcAft>
              <a:buSzPts val="2000"/>
              <a:buNone/>
              <a:defRPr/>
            </a:lvl9pPr>
          </a:lstStyle>
          <a:p/>
        </p:txBody>
      </p:sp>
      <p:cxnSp>
        <p:nvCxnSpPr>
          <p:cNvPr id="68" name="Google Shape;68;p8"/>
          <p:cNvCxnSpPr/>
          <p:nvPr/>
        </p:nvCxnSpPr>
        <p:spPr>
          <a:xfrm>
            <a:off x="278550" y="887125"/>
            <a:ext cx="11634900" cy="0"/>
          </a:xfrm>
          <a:prstGeom prst="straightConnector1">
            <a:avLst/>
          </a:prstGeom>
          <a:noFill/>
          <a:ln cap="rnd" cmpd="sng" w="19050">
            <a:solidFill>
              <a:schemeClr val="accent1"/>
            </a:solidFill>
            <a:prstDash val="solid"/>
            <a:round/>
            <a:headEnd len="med" w="med" type="none"/>
            <a:tailEnd len="med" w="med" type="none"/>
          </a:ln>
        </p:spPr>
      </p:cxnSp>
      <p:sp>
        <p:nvSpPr>
          <p:cNvPr id="69" name="Google Shape;69;p8"/>
          <p:cNvSpPr txBox="1"/>
          <p:nvPr>
            <p:ph idx="2" type="subTitle"/>
          </p:nvPr>
        </p:nvSpPr>
        <p:spPr>
          <a:xfrm>
            <a:off x="293400" y="311950"/>
            <a:ext cx="5322600" cy="5751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SzPts val="2000"/>
              <a:buNone/>
              <a:defRPr b="1" sz="4000"/>
            </a:lvl1pPr>
            <a:lvl2pPr lvl="1" rtl="0">
              <a:spcBef>
                <a:spcPts val="0"/>
              </a:spcBef>
              <a:spcAft>
                <a:spcPts val="0"/>
              </a:spcAft>
              <a:buSzPts val="2000"/>
              <a:buNone/>
              <a:defRPr/>
            </a:lvl2pPr>
            <a:lvl3pPr lvl="2" rtl="0">
              <a:spcBef>
                <a:spcPts val="2100"/>
              </a:spcBef>
              <a:spcAft>
                <a:spcPts val="0"/>
              </a:spcAft>
              <a:buSzPts val="2000"/>
              <a:buNone/>
              <a:defRPr/>
            </a:lvl3pPr>
            <a:lvl4pPr lvl="3" rtl="0">
              <a:spcBef>
                <a:spcPts val="2100"/>
              </a:spcBef>
              <a:spcAft>
                <a:spcPts val="0"/>
              </a:spcAft>
              <a:buSzPts val="2000"/>
              <a:buNone/>
              <a:defRPr/>
            </a:lvl4pPr>
            <a:lvl5pPr lvl="4" rtl="0">
              <a:spcBef>
                <a:spcPts val="2100"/>
              </a:spcBef>
              <a:spcAft>
                <a:spcPts val="0"/>
              </a:spcAft>
              <a:buSzPts val="2000"/>
              <a:buNone/>
              <a:defRPr/>
            </a:lvl5pPr>
            <a:lvl6pPr lvl="5" rtl="0">
              <a:spcBef>
                <a:spcPts val="2100"/>
              </a:spcBef>
              <a:spcAft>
                <a:spcPts val="0"/>
              </a:spcAft>
              <a:buSzPts val="2000"/>
              <a:buNone/>
              <a:defRPr/>
            </a:lvl6pPr>
            <a:lvl7pPr lvl="6" rtl="0">
              <a:spcBef>
                <a:spcPts val="2100"/>
              </a:spcBef>
              <a:spcAft>
                <a:spcPts val="0"/>
              </a:spcAft>
              <a:buSzPts val="2000"/>
              <a:buNone/>
              <a:defRPr/>
            </a:lvl7pPr>
            <a:lvl8pPr lvl="7" rtl="0">
              <a:spcBef>
                <a:spcPts val="2100"/>
              </a:spcBef>
              <a:spcAft>
                <a:spcPts val="0"/>
              </a:spcAft>
              <a:buSzPts val="2000"/>
              <a:buNone/>
              <a:defRPr/>
            </a:lvl8pPr>
            <a:lvl9pPr lvl="8" rtl="0">
              <a:spcBef>
                <a:spcPts val="2100"/>
              </a:spcBef>
              <a:spcAft>
                <a:spcPts val="2100"/>
              </a:spcAft>
              <a:buSzPts val="2000"/>
              <a:buNone/>
              <a:defRPr/>
            </a:lvl9pPr>
          </a:lstStyle>
          <a:p/>
        </p:txBody>
      </p:sp>
      <p:sp>
        <p:nvSpPr>
          <p:cNvPr id="70" name="Google Shape;70;p8"/>
          <p:cNvSpPr txBox="1"/>
          <p:nvPr>
            <p:ph idx="3" type="subTitle"/>
          </p:nvPr>
        </p:nvSpPr>
        <p:spPr>
          <a:xfrm>
            <a:off x="6590850" y="312025"/>
            <a:ext cx="5322600" cy="5751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2000"/>
              <a:buNone/>
              <a:defRPr sz="1500"/>
            </a:lvl1pPr>
            <a:lvl2pPr lvl="1" rtl="0" algn="r">
              <a:spcBef>
                <a:spcPts val="0"/>
              </a:spcBef>
              <a:spcAft>
                <a:spcPts val="0"/>
              </a:spcAft>
              <a:buSzPts val="2000"/>
              <a:buNone/>
              <a:defRPr/>
            </a:lvl2pPr>
            <a:lvl3pPr lvl="2" rtl="0" algn="r">
              <a:spcBef>
                <a:spcPts val="2100"/>
              </a:spcBef>
              <a:spcAft>
                <a:spcPts val="0"/>
              </a:spcAft>
              <a:buSzPts val="2000"/>
              <a:buNone/>
              <a:defRPr/>
            </a:lvl3pPr>
            <a:lvl4pPr lvl="3" rtl="0" algn="r">
              <a:spcBef>
                <a:spcPts val="2100"/>
              </a:spcBef>
              <a:spcAft>
                <a:spcPts val="0"/>
              </a:spcAft>
              <a:buSzPts val="2000"/>
              <a:buNone/>
              <a:defRPr/>
            </a:lvl4pPr>
            <a:lvl5pPr lvl="4" rtl="0" algn="r">
              <a:spcBef>
                <a:spcPts val="2100"/>
              </a:spcBef>
              <a:spcAft>
                <a:spcPts val="0"/>
              </a:spcAft>
              <a:buSzPts val="2000"/>
              <a:buNone/>
              <a:defRPr/>
            </a:lvl5pPr>
            <a:lvl6pPr lvl="5" rtl="0" algn="r">
              <a:spcBef>
                <a:spcPts val="2100"/>
              </a:spcBef>
              <a:spcAft>
                <a:spcPts val="0"/>
              </a:spcAft>
              <a:buSzPts val="2000"/>
              <a:buNone/>
              <a:defRPr/>
            </a:lvl6pPr>
            <a:lvl7pPr lvl="6" rtl="0" algn="r">
              <a:spcBef>
                <a:spcPts val="2100"/>
              </a:spcBef>
              <a:spcAft>
                <a:spcPts val="0"/>
              </a:spcAft>
              <a:buSzPts val="2000"/>
              <a:buNone/>
              <a:defRPr/>
            </a:lvl7pPr>
            <a:lvl8pPr lvl="7" rtl="0" algn="r">
              <a:spcBef>
                <a:spcPts val="2100"/>
              </a:spcBef>
              <a:spcAft>
                <a:spcPts val="0"/>
              </a:spcAft>
              <a:buSzPts val="2000"/>
              <a:buNone/>
              <a:defRPr/>
            </a:lvl8pPr>
            <a:lvl9pPr lvl="8" rtl="0" algn="r">
              <a:spcBef>
                <a:spcPts val="2100"/>
              </a:spcBef>
              <a:spcAft>
                <a:spcPts val="2100"/>
              </a:spcAft>
              <a:buSzPts val="2000"/>
              <a:buNone/>
              <a:defRPr/>
            </a:lvl9pPr>
          </a:lstStyle>
          <a:p/>
        </p:txBody>
      </p:sp>
      <p:cxnSp>
        <p:nvCxnSpPr>
          <p:cNvPr id="71" name="Google Shape;71;p8"/>
          <p:cNvCxnSpPr/>
          <p:nvPr/>
        </p:nvCxnSpPr>
        <p:spPr>
          <a:xfrm>
            <a:off x="278550" y="6602125"/>
            <a:ext cx="11634900" cy="0"/>
          </a:xfrm>
          <a:prstGeom prst="straightConnector1">
            <a:avLst/>
          </a:prstGeom>
          <a:noFill/>
          <a:ln cap="rnd" cmpd="sng" w="19050">
            <a:solidFill>
              <a:schemeClr val="accent1"/>
            </a:solidFill>
            <a:prstDash val="solid"/>
            <a:round/>
            <a:headEnd len="med" w="med" type="none"/>
            <a:tailEnd len="med" w="med" type="none"/>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_1">
    <p:spTree>
      <p:nvGrpSpPr>
        <p:cNvPr id="72" name="Shape 72"/>
        <p:cNvGrpSpPr/>
        <p:nvPr/>
      </p:nvGrpSpPr>
      <p:grpSpPr>
        <a:xfrm>
          <a:off x="0" y="0"/>
          <a:ext cx="0" cy="0"/>
          <a:chOff x="0" y="0"/>
          <a:chExt cx="0" cy="0"/>
        </a:xfrm>
      </p:grpSpPr>
      <p:sp>
        <p:nvSpPr>
          <p:cNvPr id="73" name="Google Shape;73;p9"/>
          <p:cNvSpPr txBox="1"/>
          <p:nvPr>
            <p:ph idx="1" type="subTitle"/>
          </p:nvPr>
        </p:nvSpPr>
        <p:spPr>
          <a:xfrm>
            <a:off x="928653" y="5108175"/>
            <a:ext cx="3233100" cy="606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b="1" sz="2100"/>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74" name="Google Shape;74;p9"/>
          <p:cNvSpPr txBox="1"/>
          <p:nvPr>
            <p:ph idx="2" type="subTitle"/>
          </p:nvPr>
        </p:nvSpPr>
        <p:spPr>
          <a:xfrm>
            <a:off x="4483203" y="5108175"/>
            <a:ext cx="3233100" cy="606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b="1" sz="2100"/>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75" name="Google Shape;75;p9"/>
          <p:cNvSpPr txBox="1"/>
          <p:nvPr>
            <p:ph idx="3" type="subTitle"/>
          </p:nvPr>
        </p:nvSpPr>
        <p:spPr>
          <a:xfrm>
            <a:off x="8037753" y="5108175"/>
            <a:ext cx="3232800" cy="606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b="1" sz="2100"/>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76" name="Google Shape;76;p9"/>
          <p:cNvSpPr txBox="1"/>
          <p:nvPr>
            <p:ph type="title"/>
          </p:nvPr>
        </p:nvSpPr>
        <p:spPr>
          <a:xfrm>
            <a:off x="293400" y="1088675"/>
            <a:ext cx="116202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77" name="Google Shape;77;p9"/>
          <p:cNvSpPr txBox="1"/>
          <p:nvPr>
            <p:ph idx="4" type="body"/>
          </p:nvPr>
        </p:nvSpPr>
        <p:spPr>
          <a:xfrm>
            <a:off x="928650" y="5578628"/>
            <a:ext cx="3233100" cy="763500"/>
          </a:xfrm>
          <a:prstGeom prst="rect">
            <a:avLst/>
          </a:prstGeom>
        </p:spPr>
        <p:txBody>
          <a:bodyPr anchorCtr="0" anchor="t" bIns="121900" lIns="121900" spcFirstLastPara="1" rIns="121900" wrap="square" tIns="121900">
            <a:noAutofit/>
          </a:bodyPr>
          <a:lstStyle>
            <a:lvl1pPr indent="-336550" lvl="0" marL="457200" rtl="0" algn="ctr">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78" name="Google Shape;78;p9"/>
          <p:cNvSpPr txBox="1"/>
          <p:nvPr>
            <p:ph idx="5" type="body"/>
          </p:nvPr>
        </p:nvSpPr>
        <p:spPr>
          <a:xfrm>
            <a:off x="4483200" y="5580142"/>
            <a:ext cx="3233100" cy="762000"/>
          </a:xfrm>
          <a:prstGeom prst="rect">
            <a:avLst/>
          </a:prstGeom>
        </p:spPr>
        <p:txBody>
          <a:bodyPr anchorCtr="0" anchor="t" bIns="121900" lIns="121900" spcFirstLastPara="1" rIns="121900" wrap="square" tIns="121900">
            <a:noAutofit/>
          </a:bodyPr>
          <a:lstStyle>
            <a:lvl1pPr indent="-336550" lvl="0" marL="457200" rtl="0" algn="ctr">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79" name="Google Shape;79;p9"/>
          <p:cNvSpPr txBox="1"/>
          <p:nvPr>
            <p:ph idx="6" type="body"/>
          </p:nvPr>
        </p:nvSpPr>
        <p:spPr>
          <a:xfrm>
            <a:off x="8037750" y="5580142"/>
            <a:ext cx="3233100" cy="762000"/>
          </a:xfrm>
          <a:prstGeom prst="rect">
            <a:avLst/>
          </a:prstGeom>
        </p:spPr>
        <p:txBody>
          <a:bodyPr anchorCtr="0" anchor="t" bIns="121900" lIns="121900" spcFirstLastPara="1" rIns="121900" wrap="square" tIns="121900">
            <a:noAutofit/>
          </a:bodyPr>
          <a:lstStyle>
            <a:lvl1pPr indent="-336550" lvl="0" marL="457200" rtl="0" algn="ctr">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cxnSp>
        <p:nvCxnSpPr>
          <p:cNvPr id="80" name="Google Shape;80;p9"/>
          <p:cNvCxnSpPr/>
          <p:nvPr/>
        </p:nvCxnSpPr>
        <p:spPr>
          <a:xfrm>
            <a:off x="278550" y="887125"/>
            <a:ext cx="11634900" cy="0"/>
          </a:xfrm>
          <a:prstGeom prst="straightConnector1">
            <a:avLst/>
          </a:prstGeom>
          <a:noFill/>
          <a:ln cap="rnd" cmpd="sng" w="19050">
            <a:solidFill>
              <a:schemeClr val="accent1"/>
            </a:solidFill>
            <a:prstDash val="solid"/>
            <a:round/>
            <a:headEnd len="med" w="med" type="none"/>
            <a:tailEnd len="med" w="med" type="none"/>
          </a:ln>
        </p:spPr>
      </p:cxnSp>
      <p:sp>
        <p:nvSpPr>
          <p:cNvPr id="81" name="Google Shape;81;p9"/>
          <p:cNvSpPr txBox="1"/>
          <p:nvPr>
            <p:ph idx="7" type="subTitle"/>
          </p:nvPr>
        </p:nvSpPr>
        <p:spPr>
          <a:xfrm>
            <a:off x="293400" y="311950"/>
            <a:ext cx="5322600" cy="5751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SzPts val="2000"/>
              <a:buNone/>
              <a:defRPr b="1" sz="4000"/>
            </a:lvl1pPr>
            <a:lvl2pPr lvl="1" rtl="0">
              <a:spcBef>
                <a:spcPts val="0"/>
              </a:spcBef>
              <a:spcAft>
                <a:spcPts val="0"/>
              </a:spcAft>
              <a:buSzPts val="2000"/>
              <a:buNone/>
              <a:defRPr/>
            </a:lvl2pPr>
            <a:lvl3pPr lvl="2" rtl="0">
              <a:spcBef>
                <a:spcPts val="2100"/>
              </a:spcBef>
              <a:spcAft>
                <a:spcPts val="0"/>
              </a:spcAft>
              <a:buSzPts val="2000"/>
              <a:buNone/>
              <a:defRPr/>
            </a:lvl3pPr>
            <a:lvl4pPr lvl="3" rtl="0">
              <a:spcBef>
                <a:spcPts val="2100"/>
              </a:spcBef>
              <a:spcAft>
                <a:spcPts val="0"/>
              </a:spcAft>
              <a:buSzPts val="2000"/>
              <a:buNone/>
              <a:defRPr/>
            </a:lvl4pPr>
            <a:lvl5pPr lvl="4" rtl="0">
              <a:spcBef>
                <a:spcPts val="2100"/>
              </a:spcBef>
              <a:spcAft>
                <a:spcPts val="0"/>
              </a:spcAft>
              <a:buSzPts val="2000"/>
              <a:buNone/>
              <a:defRPr/>
            </a:lvl5pPr>
            <a:lvl6pPr lvl="5" rtl="0">
              <a:spcBef>
                <a:spcPts val="2100"/>
              </a:spcBef>
              <a:spcAft>
                <a:spcPts val="0"/>
              </a:spcAft>
              <a:buSzPts val="2000"/>
              <a:buNone/>
              <a:defRPr/>
            </a:lvl6pPr>
            <a:lvl7pPr lvl="6" rtl="0">
              <a:spcBef>
                <a:spcPts val="2100"/>
              </a:spcBef>
              <a:spcAft>
                <a:spcPts val="0"/>
              </a:spcAft>
              <a:buSzPts val="2000"/>
              <a:buNone/>
              <a:defRPr/>
            </a:lvl7pPr>
            <a:lvl8pPr lvl="7" rtl="0">
              <a:spcBef>
                <a:spcPts val="2100"/>
              </a:spcBef>
              <a:spcAft>
                <a:spcPts val="0"/>
              </a:spcAft>
              <a:buSzPts val="2000"/>
              <a:buNone/>
              <a:defRPr/>
            </a:lvl8pPr>
            <a:lvl9pPr lvl="8" rtl="0">
              <a:spcBef>
                <a:spcPts val="2100"/>
              </a:spcBef>
              <a:spcAft>
                <a:spcPts val="2100"/>
              </a:spcAft>
              <a:buSzPts val="2000"/>
              <a:buNone/>
              <a:defRPr/>
            </a:lvl9pPr>
          </a:lstStyle>
          <a:p/>
        </p:txBody>
      </p:sp>
      <p:sp>
        <p:nvSpPr>
          <p:cNvPr id="82" name="Google Shape;82;p9"/>
          <p:cNvSpPr txBox="1"/>
          <p:nvPr>
            <p:ph idx="8" type="subTitle"/>
          </p:nvPr>
        </p:nvSpPr>
        <p:spPr>
          <a:xfrm>
            <a:off x="6590850" y="312025"/>
            <a:ext cx="5322600" cy="5751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2000"/>
              <a:buNone/>
              <a:defRPr sz="1500"/>
            </a:lvl1pPr>
            <a:lvl2pPr lvl="1" rtl="0" algn="r">
              <a:spcBef>
                <a:spcPts val="0"/>
              </a:spcBef>
              <a:spcAft>
                <a:spcPts val="0"/>
              </a:spcAft>
              <a:buSzPts val="2000"/>
              <a:buNone/>
              <a:defRPr/>
            </a:lvl2pPr>
            <a:lvl3pPr lvl="2" rtl="0" algn="r">
              <a:spcBef>
                <a:spcPts val="2100"/>
              </a:spcBef>
              <a:spcAft>
                <a:spcPts val="0"/>
              </a:spcAft>
              <a:buSzPts val="2000"/>
              <a:buNone/>
              <a:defRPr/>
            </a:lvl3pPr>
            <a:lvl4pPr lvl="3" rtl="0" algn="r">
              <a:spcBef>
                <a:spcPts val="2100"/>
              </a:spcBef>
              <a:spcAft>
                <a:spcPts val="0"/>
              </a:spcAft>
              <a:buSzPts val="2000"/>
              <a:buNone/>
              <a:defRPr/>
            </a:lvl4pPr>
            <a:lvl5pPr lvl="4" rtl="0" algn="r">
              <a:spcBef>
                <a:spcPts val="2100"/>
              </a:spcBef>
              <a:spcAft>
                <a:spcPts val="0"/>
              </a:spcAft>
              <a:buSzPts val="2000"/>
              <a:buNone/>
              <a:defRPr/>
            </a:lvl5pPr>
            <a:lvl6pPr lvl="5" rtl="0" algn="r">
              <a:spcBef>
                <a:spcPts val="2100"/>
              </a:spcBef>
              <a:spcAft>
                <a:spcPts val="0"/>
              </a:spcAft>
              <a:buSzPts val="2000"/>
              <a:buNone/>
              <a:defRPr/>
            </a:lvl6pPr>
            <a:lvl7pPr lvl="6" rtl="0" algn="r">
              <a:spcBef>
                <a:spcPts val="2100"/>
              </a:spcBef>
              <a:spcAft>
                <a:spcPts val="0"/>
              </a:spcAft>
              <a:buSzPts val="2000"/>
              <a:buNone/>
              <a:defRPr/>
            </a:lvl7pPr>
            <a:lvl8pPr lvl="7" rtl="0" algn="r">
              <a:spcBef>
                <a:spcPts val="2100"/>
              </a:spcBef>
              <a:spcAft>
                <a:spcPts val="0"/>
              </a:spcAft>
              <a:buSzPts val="2000"/>
              <a:buNone/>
              <a:defRPr/>
            </a:lvl8pPr>
            <a:lvl9pPr lvl="8" rtl="0" algn="r">
              <a:spcBef>
                <a:spcPts val="2100"/>
              </a:spcBef>
              <a:spcAft>
                <a:spcPts val="2100"/>
              </a:spcAft>
              <a:buSzPts val="2000"/>
              <a:buNone/>
              <a:defRPr/>
            </a:lvl9pPr>
          </a:lstStyle>
          <a:p/>
        </p:txBody>
      </p:sp>
      <p:cxnSp>
        <p:nvCxnSpPr>
          <p:cNvPr id="83" name="Google Shape;83;p9"/>
          <p:cNvCxnSpPr/>
          <p:nvPr/>
        </p:nvCxnSpPr>
        <p:spPr>
          <a:xfrm>
            <a:off x="278550" y="6602125"/>
            <a:ext cx="11634900" cy="0"/>
          </a:xfrm>
          <a:prstGeom prst="straightConnector1">
            <a:avLst/>
          </a:prstGeom>
          <a:noFill/>
          <a:ln cap="rnd" cmpd="sng" w="19050">
            <a:solidFill>
              <a:schemeClr val="accent1"/>
            </a:solidFill>
            <a:prstDash val="solid"/>
            <a:round/>
            <a:headEnd len="med" w="med" type="none"/>
            <a:tailEnd len="med" w="med"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Text and Image">
  <p:cSld name="CUSTOM_9">
    <p:spTree>
      <p:nvGrpSpPr>
        <p:cNvPr id="84" name="Shape 84"/>
        <p:cNvGrpSpPr/>
        <p:nvPr/>
      </p:nvGrpSpPr>
      <p:grpSpPr>
        <a:xfrm>
          <a:off x="0" y="0"/>
          <a:ext cx="0" cy="0"/>
          <a:chOff x="0" y="0"/>
          <a:chExt cx="0" cy="0"/>
        </a:xfrm>
      </p:grpSpPr>
      <p:sp>
        <p:nvSpPr>
          <p:cNvPr id="85" name="Google Shape;85;p10"/>
          <p:cNvSpPr txBox="1"/>
          <p:nvPr>
            <p:ph type="title"/>
          </p:nvPr>
        </p:nvSpPr>
        <p:spPr>
          <a:xfrm>
            <a:off x="439850" y="1946050"/>
            <a:ext cx="5170500" cy="2397300"/>
          </a:xfrm>
          <a:prstGeom prst="rect">
            <a:avLst/>
          </a:prstGeom>
        </p:spPr>
        <p:txBody>
          <a:bodyPr anchorCtr="0" anchor="ctr" bIns="121900" lIns="121900" spcFirstLastPara="1" rIns="121900" wrap="square" tIns="121900">
            <a:noAutofit/>
          </a:bodyPr>
          <a:lstStyle>
            <a:lvl1pPr lvl="0" rtl="0">
              <a:lnSpc>
                <a:spcPct val="80000"/>
              </a:lnSpc>
              <a:spcBef>
                <a:spcPts val="0"/>
              </a:spcBef>
              <a:spcAft>
                <a:spcPts val="0"/>
              </a:spcAft>
              <a:buSzPts val="6000"/>
              <a:buNone/>
              <a:defRPr/>
            </a:lvl1pPr>
            <a:lvl2pPr lvl="1" rtl="0">
              <a:spcBef>
                <a:spcPts val="0"/>
              </a:spcBef>
              <a:spcAft>
                <a:spcPts val="0"/>
              </a:spcAft>
              <a:buSzPts val="15000"/>
              <a:buNone/>
              <a:defRPr sz="15000"/>
            </a:lvl2pPr>
            <a:lvl3pPr lvl="2" rtl="0">
              <a:spcBef>
                <a:spcPts val="0"/>
              </a:spcBef>
              <a:spcAft>
                <a:spcPts val="0"/>
              </a:spcAft>
              <a:buSzPts val="15000"/>
              <a:buNone/>
              <a:defRPr sz="15000"/>
            </a:lvl3pPr>
            <a:lvl4pPr lvl="3" rtl="0">
              <a:spcBef>
                <a:spcPts val="0"/>
              </a:spcBef>
              <a:spcAft>
                <a:spcPts val="0"/>
              </a:spcAft>
              <a:buSzPts val="15000"/>
              <a:buNone/>
              <a:defRPr sz="15000"/>
            </a:lvl4pPr>
            <a:lvl5pPr lvl="4" rtl="0">
              <a:spcBef>
                <a:spcPts val="0"/>
              </a:spcBef>
              <a:spcAft>
                <a:spcPts val="0"/>
              </a:spcAft>
              <a:buSzPts val="15000"/>
              <a:buNone/>
              <a:defRPr sz="15000"/>
            </a:lvl5pPr>
            <a:lvl6pPr lvl="5" rtl="0">
              <a:spcBef>
                <a:spcPts val="0"/>
              </a:spcBef>
              <a:spcAft>
                <a:spcPts val="0"/>
              </a:spcAft>
              <a:buSzPts val="15000"/>
              <a:buNone/>
              <a:defRPr sz="15000"/>
            </a:lvl6pPr>
            <a:lvl7pPr lvl="6" rtl="0">
              <a:spcBef>
                <a:spcPts val="0"/>
              </a:spcBef>
              <a:spcAft>
                <a:spcPts val="0"/>
              </a:spcAft>
              <a:buSzPts val="15000"/>
              <a:buNone/>
              <a:defRPr sz="15000"/>
            </a:lvl7pPr>
            <a:lvl8pPr lvl="7" rtl="0">
              <a:spcBef>
                <a:spcPts val="0"/>
              </a:spcBef>
              <a:spcAft>
                <a:spcPts val="0"/>
              </a:spcAft>
              <a:buSzPts val="15000"/>
              <a:buNone/>
              <a:defRPr sz="15000"/>
            </a:lvl8pPr>
            <a:lvl9pPr lvl="8" rtl="0">
              <a:spcBef>
                <a:spcPts val="0"/>
              </a:spcBef>
              <a:spcAft>
                <a:spcPts val="0"/>
              </a:spcAft>
              <a:buSzPts val="15000"/>
              <a:buNone/>
              <a:defRPr sz="15000"/>
            </a:lvl9pPr>
          </a:lstStyle>
          <a:p/>
        </p:txBody>
      </p:sp>
      <p:sp>
        <p:nvSpPr>
          <p:cNvPr id="86" name="Google Shape;86;p10"/>
          <p:cNvSpPr txBox="1"/>
          <p:nvPr>
            <p:ph idx="1" type="subTitle"/>
          </p:nvPr>
        </p:nvSpPr>
        <p:spPr>
          <a:xfrm>
            <a:off x="439850" y="4343250"/>
            <a:ext cx="51705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sz="1800"/>
            </a:lvl1pPr>
            <a:lvl2pPr lvl="1" rtl="0">
              <a:spcBef>
                <a:spcPts val="2100"/>
              </a:spcBef>
              <a:spcAft>
                <a:spcPts val="0"/>
              </a:spcAft>
              <a:buSzPts val="1800"/>
              <a:buNone/>
              <a:defRPr sz="1800"/>
            </a:lvl2pPr>
            <a:lvl3pPr lvl="2" rtl="0">
              <a:spcBef>
                <a:spcPts val="2100"/>
              </a:spcBef>
              <a:spcAft>
                <a:spcPts val="0"/>
              </a:spcAft>
              <a:buSzPts val="1800"/>
              <a:buNone/>
              <a:defRPr sz="1800"/>
            </a:lvl3pPr>
            <a:lvl4pPr lvl="3" rtl="0">
              <a:spcBef>
                <a:spcPts val="2100"/>
              </a:spcBef>
              <a:spcAft>
                <a:spcPts val="0"/>
              </a:spcAft>
              <a:buSzPts val="1800"/>
              <a:buNone/>
              <a:defRPr sz="1800"/>
            </a:lvl4pPr>
            <a:lvl5pPr lvl="4" rtl="0">
              <a:spcBef>
                <a:spcPts val="2100"/>
              </a:spcBef>
              <a:spcAft>
                <a:spcPts val="0"/>
              </a:spcAft>
              <a:buSzPts val="1800"/>
              <a:buNone/>
              <a:defRPr sz="1800"/>
            </a:lvl5pPr>
            <a:lvl6pPr lvl="5" rtl="0">
              <a:spcBef>
                <a:spcPts val="2100"/>
              </a:spcBef>
              <a:spcAft>
                <a:spcPts val="0"/>
              </a:spcAft>
              <a:buSzPts val="1800"/>
              <a:buNone/>
              <a:defRPr sz="1800"/>
            </a:lvl6pPr>
            <a:lvl7pPr lvl="6" rtl="0">
              <a:spcBef>
                <a:spcPts val="2100"/>
              </a:spcBef>
              <a:spcAft>
                <a:spcPts val="0"/>
              </a:spcAft>
              <a:buSzPts val="1800"/>
              <a:buNone/>
              <a:defRPr sz="1800"/>
            </a:lvl7pPr>
            <a:lvl8pPr lvl="7" rtl="0">
              <a:spcBef>
                <a:spcPts val="2100"/>
              </a:spcBef>
              <a:spcAft>
                <a:spcPts val="0"/>
              </a:spcAft>
              <a:buSzPts val="1800"/>
              <a:buNone/>
              <a:defRPr sz="1800"/>
            </a:lvl8pPr>
            <a:lvl9pPr lvl="8" rtl="0">
              <a:spcBef>
                <a:spcPts val="2100"/>
              </a:spcBef>
              <a:spcAft>
                <a:spcPts val="2100"/>
              </a:spcAft>
              <a:buSzPts val="1800"/>
              <a:buNone/>
              <a:defRPr sz="1800"/>
            </a:lvl9pPr>
          </a:lstStyle>
          <a:p/>
        </p:txBody>
      </p:sp>
      <p:sp>
        <p:nvSpPr>
          <p:cNvPr id="87" name="Google Shape;87;p10"/>
          <p:cNvSpPr/>
          <p:nvPr>
            <p:ph idx="2" type="pic"/>
          </p:nvPr>
        </p:nvSpPr>
        <p:spPr>
          <a:xfrm>
            <a:off x="5616000" y="1514400"/>
            <a:ext cx="6297600" cy="4038000"/>
          </a:xfrm>
          <a:prstGeom prst="rect">
            <a:avLst/>
          </a:prstGeom>
          <a:noFill/>
          <a:ln>
            <a:noFill/>
          </a:ln>
        </p:spPr>
      </p:sp>
      <p:cxnSp>
        <p:nvCxnSpPr>
          <p:cNvPr id="88" name="Google Shape;88;p10"/>
          <p:cNvCxnSpPr/>
          <p:nvPr/>
        </p:nvCxnSpPr>
        <p:spPr>
          <a:xfrm>
            <a:off x="278550" y="887125"/>
            <a:ext cx="11634900" cy="0"/>
          </a:xfrm>
          <a:prstGeom prst="straightConnector1">
            <a:avLst/>
          </a:prstGeom>
          <a:noFill/>
          <a:ln cap="rnd" cmpd="sng" w="19050">
            <a:solidFill>
              <a:schemeClr val="accent1"/>
            </a:solidFill>
            <a:prstDash val="solid"/>
            <a:round/>
            <a:headEnd len="med" w="med" type="none"/>
            <a:tailEnd len="med" w="med" type="none"/>
          </a:ln>
        </p:spPr>
      </p:cxnSp>
      <p:sp>
        <p:nvSpPr>
          <p:cNvPr id="89" name="Google Shape;89;p10"/>
          <p:cNvSpPr txBox="1"/>
          <p:nvPr>
            <p:ph idx="3" type="subTitle"/>
          </p:nvPr>
        </p:nvSpPr>
        <p:spPr>
          <a:xfrm>
            <a:off x="293400" y="311950"/>
            <a:ext cx="5322600" cy="5751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SzPts val="2000"/>
              <a:buNone/>
              <a:defRPr b="1" sz="4000"/>
            </a:lvl1pPr>
            <a:lvl2pPr lvl="1" rtl="0">
              <a:spcBef>
                <a:spcPts val="0"/>
              </a:spcBef>
              <a:spcAft>
                <a:spcPts val="0"/>
              </a:spcAft>
              <a:buSzPts val="2000"/>
              <a:buNone/>
              <a:defRPr/>
            </a:lvl2pPr>
            <a:lvl3pPr lvl="2" rtl="0">
              <a:spcBef>
                <a:spcPts val="2100"/>
              </a:spcBef>
              <a:spcAft>
                <a:spcPts val="0"/>
              </a:spcAft>
              <a:buSzPts val="2000"/>
              <a:buNone/>
              <a:defRPr/>
            </a:lvl3pPr>
            <a:lvl4pPr lvl="3" rtl="0">
              <a:spcBef>
                <a:spcPts val="2100"/>
              </a:spcBef>
              <a:spcAft>
                <a:spcPts val="0"/>
              </a:spcAft>
              <a:buSzPts val="2000"/>
              <a:buNone/>
              <a:defRPr/>
            </a:lvl4pPr>
            <a:lvl5pPr lvl="4" rtl="0">
              <a:spcBef>
                <a:spcPts val="2100"/>
              </a:spcBef>
              <a:spcAft>
                <a:spcPts val="0"/>
              </a:spcAft>
              <a:buSzPts val="2000"/>
              <a:buNone/>
              <a:defRPr/>
            </a:lvl5pPr>
            <a:lvl6pPr lvl="5" rtl="0">
              <a:spcBef>
                <a:spcPts val="2100"/>
              </a:spcBef>
              <a:spcAft>
                <a:spcPts val="0"/>
              </a:spcAft>
              <a:buSzPts val="2000"/>
              <a:buNone/>
              <a:defRPr/>
            </a:lvl6pPr>
            <a:lvl7pPr lvl="6" rtl="0">
              <a:spcBef>
                <a:spcPts val="2100"/>
              </a:spcBef>
              <a:spcAft>
                <a:spcPts val="0"/>
              </a:spcAft>
              <a:buSzPts val="2000"/>
              <a:buNone/>
              <a:defRPr/>
            </a:lvl7pPr>
            <a:lvl8pPr lvl="7" rtl="0">
              <a:spcBef>
                <a:spcPts val="2100"/>
              </a:spcBef>
              <a:spcAft>
                <a:spcPts val="0"/>
              </a:spcAft>
              <a:buSzPts val="2000"/>
              <a:buNone/>
              <a:defRPr/>
            </a:lvl8pPr>
            <a:lvl9pPr lvl="8" rtl="0">
              <a:spcBef>
                <a:spcPts val="2100"/>
              </a:spcBef>
              <a:spcAft>
                <a:spcPts val="2100"/>
              </a:spcAft>
              <a:buSzPts val="2000"/>
              <a:buNone/>
              <a:defRPr/>
            </a:lvl9pPr>
          </a:lstStyle>
          <a:p/>
        </p:txBody>
      </p:sp>
      <p:sp>
        <p:nvSpPr>
          <p:cNvPr id="90" name="Google Shape;90;p10"/>
          <p:cNvSpPr txBox="1"/>
          <p:nvPr>
            <p:ph idx="4" type="subTitle"/>
          </p:nvPr>
        </p:nvSpPr>
        <p:spPr>
          <a:xfrm>
            <a:off x="6590850" y="312025"/>
            <a:ext cx="5322600" cy="5751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2000"/>
              <a:buNone/>
              <a:defRPr sz="1500"/>
            </a:lvl1pPr>
            <a:lvl2pPr lvl="1" rtl="0" algn="r">
              <a:spcBef>
                <a:spcPts val="0"/>
              </a:spcBef>
              <a:spcAft>
                <a:spcPts val="0"/>
              </a:spcAft>
              <a:buSzPts val="2000"/>
              <a:buNone/>
              <a:defRPr/>
            </a:lvl2pPr>
            <a:lvl3pPr lvl="2" rtl="0" algn="r">
              <a:spcBef>
                <a:spcPts val="2100"/>
              </a:spcBef>
              <a:spcAft>
                <a:spcPts val="0"/>
              </a:spcAft>
              <a:buSzPts val="2000"/>
              <a:buNone/>
              <a:defRPr/>
            </a:lvl3pPr>
            <a:lvl4pPr lvl="3" rtl="0" algn="r">
              <a:spcBef>
                <a:spcPts val="2100"/>
              </a:spcBef>
              <a:spcAft>
                <a:spcPts val="0"/>
              </a:spcAft>
              <a:buSzPts val="2000"/>
              <a:buNone/>
              <a:defRPr/>
            </a:lvl4pPr>
            <a:lvl5pPr lvl="4" rtl="0" algn="r">
              <a:spcBef>
                <a:spcPts val="2100"/>
              </a:spcBef>
              <a:spcAft>
                <a:spcPts val="0"/>
              </a:spcAft>
              <a:buSzPts val="2000"/>
              <a:buNone/>
              <a:defRPr/>
            </a:lvl5pPr>
            <a:lvl6pPr lvl="5" rtl="0" algn="r">
              <a:spcBef>
                <a:spcPts val="2100"/>
              </a:spcBef>
              <a:spcAft>
                <a:spcPts val="0"/>
              </a:spcAft>
              <a:buSzPts val="2000"/>
              <a:buNone/>
              <a:defRPr/>
            </a:lvl6pPr>
            <a:lvl7pPr lvl="6" rtl="0" algn="r">
              <a:spcBef>
                <a:spcPts val="2100"/>
              </a:spcBef>
              <a:spcAft>
                <a:spcPts val="0"/>
              </a:spcAft>
              <a:buSzPts val="2000"/>
              <a:buNone/>
              <a:defRPr/>
            </a:lvl7pPr>
            <a:lvl8pPr lvl="7" rtl="0" algn="r">
              <a:spcBef>
                <a:spcPts val="2100"/>
              </a:spcBef>
              <a:spcAft>
                <a:spcPts val="0"/>
              </a:spcAft>
              <a:buSzPts val="2000"/>
              <a:buNone/>
              <a:defRPr/>
            </a:lvl8pPr>
            <a:lvl9pPr lvl="8" rtl="0" algn="r">
              <a:spcBef>
                <a:spcPts val="2100"/>
              </a:spcBef>
              <a:spcAft>
                <a:spcPts val="2100"/>
              </a:spcAft>
              <a:buSzPts val="2000"/>
              <a:buNone/>
              <a:defRPr/>
            </a:lvl9pPr>
          </a:lstStyle>
          <a:p/>
        </p:txBody>
      </p:sp>
      <p:cxnSp>
        <p:nvCxnSpPr>
          <p:cNvPr id="91" name="Google Shape;91;p10"/>
          <p:cNvCxnSpPr/>
          <p:nvPr/>
        </p:nvCxnSpPr>
        <p:spPr>
          <a:xfrm>
            <a:off x="278550" y="6602125"/>
            <a:ext cx="11634900" cy="0"/>
          </a:xfrm>
          <a:prstGeom prst="straightConnector1">
            <a:avLst/>
          </a:prstGeom>
          <a:noFill/>
          <a:ln cap="rnd" cmpd="sng" w="19050">
            <a:solidFill>
              <a:schemeClr val="accent1"/>
            </a:solidFill>
            <a:prstDash val="solid"/>
            <a:round/>
            <a:headEnd len="med" w="med" type="none"/>
            <a:tailEnd len="med" w="med" type="none"/>
          </a:ln>
        </p:spPr>
      </p:cxn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9.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theme" Target="../theme/theme2.xml"/><Relationship Id="rId16" Type="http://schemas.openxmlformats.org/officeDocument/2006/relationships/slideLayout" Target="../slideLayouts/slideLayout15.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pic>
        <p:nvPicPr>
          <p:cNvPr id="6" name="Google Shape;6;p1"/>
          <p:cNvPicPr preferRelativeResize="0"/>
          <p:nvPr/>
        </p:nvPicPr>
        <p:blipFill>
          <a:blip r:embed="rId1">
            <a:alphaModFix amt="45000"/>
          </a:blip>
          <a:stretch>
            <a:fillRect/>
          </a:stretch>
        </p:blipFill>
        <p:spPr>
          <a:xfrm rot="5400000">
            <a:off x="2661276" y="-2661275"/>
            <a:ext cx="6866450" cy="12189000"/>
          </a:xfrm>
          <a:prstGeom prst="rect">
            <a:avLst/>
          </a:prstGeom>
          <a:noFill/>
          <a:ln>
            <a:noFill/>
          </a:ln>
        </p:spPr>
      </p:pic>
      <p:sp>
        <p:nvSpPr>
          <p:cNvPr id="7" name="Google Shape;7;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rtl="0">
              <a:spcBef>
                <a:spcPts val="0"/>
              </a:spcBef>
              <a:spcAft>
                <a:spcPts val="0"/>
              </a:spcAft>
              <a:buClr>
                <a:schemeClr val="dk1"/>
              </a:buClr>
              <a:buSzPts val="4000"/>
              <a:buFont typeface="Newsreader SemiBold"/>
              <a:buNone/>
              <a:defRPr sz="4000">
                <a:solidFill>
                  <a:schemeClr val="dk1"/>
                </a:solidFill>
                <a:latin typeface="Newsreader SemiBold"/>
                <a:ea typeface="Newsreader SemiBold"/>
                <a:cs typeface="Newsreader SemiBold"/>
                <a:sym typeface="Newsreader SemiBold"/>
              </a:defRPr>
            </a:lvl1pPr>
            <a:lvl2pPr lvl="1" rtl="0">
              <a:spcBef>
                <a:spcPts val="0"/>
              </a:spcBef>
              <a:spcAft>
                <a:spcPts val="0"/>
              </a:spcAft>
              <a:buClr>
                <a:schemeClr val="dk1"/>
              </a:buClr>
              <a:buSzPts val="4000"/>
              <a:buFont typeface="Newsreader SemiBold"/>
              <a:buNone/>
              <a:defRPr sz="4000">
                <a:solidFill>
                  <a:schemeClr val="dk1"/>
                </a:solidFill>
                <a:latin typeface="Newsreader SemiBold"/>
                <a:ea typeface="Newsreader SemiBold"/>
                <a:cs typeface="Newsreader SemiBold"/>
                <a:sym typeface="Newsreader SemiBold"/>
              </a:defRPr>
            </a:lvl2pPr>
            <a:lvl3pPr lvl="2" rtl="0">
              <a:spcBef>
                <a:spcPts val="0"/>
              </a:spcBef>
              <a:spcAft>
                <a:spcPts val="0"/>
              </a:spcAft>
              <a:buClr>
                <a:schemeClr val="dk1"/>
              </a:buClr>
              <a:buSzPts val="4000"/>
              <a:buFont typeface="Newsreader SemiBold"/>
              <a:buNone/>
              <a:defRPr sz="4000">
                <a:solidFill>
                  <a:schemeClr val="dk1"/>
                </a:solidFill>
                <a:latin typeface="Newsreader SemiBold"/>
                <a:ea typeface="Newsreader SemiBold"/>
                <a:cs typeface="Newsreader SemiBold"/>
                <a:sym typeface="Newsreader SemiBold"/>
              </a:defRPr>
            </a:lvl3pPr>
            <a:lvl4pPr lvl="3" rtl="0">
              <a:spcBef>
                <a:spcPts val="0"/>
              </a:spcBef>
              <a:spcAft>
                <a:spcPts val="0"/>
              </a:spcAft>
              <a:buClr>
                <a:schemeClr val="dk1"/>
              </a:buClr>
              <a:buSzPts val="4000"/>
              <a:buFont typeface="Newsreader SemiBold"/>
              <a:buNone/>
              <a:defRPr sz="4000">
                <a:solidFill>
                  <a:schemeClr val="dk1"/>
                </a:solidFill>
                <a:latin typeface="Newsreader SemiBold"/>
                <a:ea typeface="Newsreader SemiBold"/>
                <a:cs typeface="Newsreader SemiBold"/>
                <a:sym typeface="Newsreader SemiBold"/>
              </a:defRPr>
            </a:lvl4pPr>
            <a:lvl5pPr lvl="4" rtl="0">
              <a:spcBef>
                <a:spcPts val="0"/>
              </a:spcBef>
              <a:spcAft>
                <a:spcPts val="0"/>
              </a:spcAft>
              <a:buClr>
                <a:schemeClr val="dk1"/>
              </a:buClr>
              <a:buSzPts val="4000"/>
              <a:buFont typeface="Newsreader SemiBold"/>
              <a:buNone/>
              <a:defRPr sz="4000">
                <a:solidFill>
                  <a:schemeClr val="dk1"/>
                </a:solidFill>
                <a:latin typeface="Newsreader SemiBold"/>
                <a:ea typeface="Newsreader SemiBold"/>
                <a:cs typeface="Newsreader SemiBold"/>
                <a:sym typeface="Newsreader SemiBold"/>
              </a:defRPr>
            </a:lvl5pPr>
            <a:lvl6pPr lvl="5" rtl="0">
              <a:spcBef>
                <a:spcPts val="0"/>
              </a:spcBef>
              <a:spcAft>
                <a:spcPts val="0"/>
              </a:spcAft>
              <a:buClr>
                <a:schemeClr val="dk1"/>
              </a:buClr>
              <a:buSzPts val="4000"/>
              <a:buFont typeface="Newsreader SemiBold"/>
              <a:buNone/>
              <a:defRPr sz="4000">
                <a:solidFill>
                  <a:schemeClr val="dk1"/>
                </a:solidFill>
                <a:latin typeface="Newsreader SemiBold"/>
                <a:ea typeface="Newsreader SemiBold"/>
                <a:cs typeface="Newsreader SemiBold"/>
                <a:sym typeface="Newsreader SemiBold"/>
              </a:defRPr>
            </a:lvl6pPr>
            <a:lvl7pPr lvl="6" rtl="0">
              <a:spcBef>
                <a:spcPts val="0"/>
              </a:spcBef>
              <a:spcAft>
                <a:spcPts val="0"/>
              </a:spcAft>
              <a:buClr>
                <a:schemeClr val="dk1"/>
              </a:buClr>
              <a:buSzPts val="4000"/>
              <a:buFont typeface="Newsreader SemiBold"/>
              <a:buNone/>
              <a:defRPr sz="4000">
                <a:solidFill>
                  <a:schemeClr val="dk1"/>
                </a:solidFill>
                <a:latin typeface="Newsreader SemiBold"/>
                <a:ea typeface="Newsreader SemiBold"/>
                <a:cs typeface="Newsreader SemiBold"/>
                <a:sym typeface="Newsreader SemiBold"/>
              </a:defRPr>
            </a:lvl7pPr>
            <a:lvl8pPr lvl="7" rtl="0">
              <a:spcBef>
                <a:spcPts val="0"/>
              </a:spcBef>
              <a:spcAft>
                <a:spcPts val="0"/>
              </a:spcAft>
              <a:buClr>
                <a:schemeClr val="dk1"/>
              </a:buClr>
              <a:buSzPts val="4000"/>
              <a:buFont typeface="Newsreader SemiBold"/>
              <a:buNone/>
              <a:defRPr sz="4000">
                <a:solidFill>
                  <a:schemeClr val="dk1"/>
                </a:solidFill>
                <a:latin typeface="Newsreader SemiBold"/>
                <a:ea typeface="Newsreader SemiBold"/>
                <a:cs typeface="Newsreader SemiBold"/>
                <a:sym typeface="Newsreader SemiBold"/>
              </a:defRPr>
            </a:lvl8pPr>
            <a:lvl9pPr lvl="8" rtl="0">
              <a:spcBef>
                <a:spcPts val="0"/>
              </a:spcBef>
              <a:spcAft>
                <a:spcPts val="0"/>
              </a:spcAft>
              <a:buClr>
                <a:schemeClr val="dk1"/>
              </a:buClr>
              <a:buSzPts val="4000"/>
              <a:buFont typeface="Newsreader SemiBold"/>
              <a:buNone/>
              <a:defRPr sz="4000">
                <a:solidFill>
                  <a:schemeClr val="dk1"/>
                </a:solidFill>
                <a:latin typeface="Newsreader SemiBold"/>
                <a:ea typeface="Newsreader SemiBold"/>
                <a:cs typeface="Newsreader SemiBold"/>
                <a:sym typeface="Newsreader SemiBold"/>
              </a:defRPr>
            </a:lvl9pPr>
          </a:lstStyle>
          <a:p/>
        </p:txBody>
      </p:sp>
      <p:sp>
        <p:nvSpPr>
          <p:cNvPr id="8" name="Google Shape;8;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55600" lvl="0" marL="457200" rtl="0">
              <a:lnSpc>
                <a:spcPct val="115000"/>
              </a:lnSpc>
              <a:spcBef>
                <a:spcPts val="0"/>
              </a:spcBef>
              <a:spcAft>
                <a:spcPts val="0"/>
              </a:spcAft>
              <a:buClr>
                <a:schemeClr val="dk2"/>
              </a:buClr>
              <a:buSzPts val="2000"/>
              <a:buFont typeface="Newsreader"/>
              <a:buChar char="●"/>
              <a:defRPr sz="2000">
                <a:solidFill>
                  <a:schemeClr val="dk2"/>
                </a:solidFill>
                <a:latin typeface="Newsreader"/>
                <a:ea typeface="Newsreader"/>
                <a:cs typeface="Newsreader"/>
                <a:sym typeface="Newsreader"/>
              </a:defRPr>
            </a:lvl1pPr>
            <a:lvl2pPr indent="-355600" lvl="1" marL="914400" rtl="0">
              <a:lnSpc>
                <a:spcPct val="115000"/>
              </a:lnSpc>
              <a:spcBef>
                <a:spcPts val="2100"/>
              </a:spcBef>
              <a:spcAft>
                <a:spcPts val="0"/>
              </a:spcAft>
              <a:buClr>
                <a:schemeClr val="dk2"/>
              </a:buClr>
              <a:buSzPts val="2000"/>
              <a:buFont typeface="Newsreader"/>
              <a:buChar char="○"/>
              <a:defRPr sz="2000">
                <a:solidFill>
                  <a:schemeClr val="dk2"/>
                </a:solidFill>
                <a:latin typeface="Newsreader"/>
                <a:ea typeface="Newsreader"/>
                <a:cs typeface="Newsreader"/>
                <a:sym typeface="Newsreader"/>
              </a:defRPr>
            </a:lvl2pPr>
            <a:lvl3pPr indent="-355600" lvl="2" marL="1371600" rtl="0">
              <a:lnSpc>
                <a:spcPct val="115000"/>
              </a:lnSpc>
              <a:spcBef>
                <a:spcPts val="2100"/>
              </a:spcBef>
              <a:spcAft>
                <a:spcPts val="0"/>
              </a:spcAft>
              <a:buClr>
                <a:schemeClr val="dk2"/>
              </a:buClr>
              <a:buSzPts val="2000"/>
              <a:buFont typeface="Newsreader"/>
              <a:buChar char="■"/>
              <a:defRPr sz="2000">
                <a:solidFill>
                  <a:schemeClr val="dk2"/>
                </a:solidFill>
                <a:latin typeface="Newsreader"/>
                <a:ea typeface="Newsreader"/>
                <a:cs typeface="Newsreader"/>
                <a:sym typeface="Newsreader"/>
              </a:defRPr>
            </a:lvl3pPr>
            <a:lvl4pPr indent="-355600" lvl="3" marL="1828800" rtl="0">
              <a:lnSpc>
                <a:spcPct val="115000"/>
              </a:lnSpc>
              <a:spcBef>
                <a:spcPts val="2100"/>
              </a:spcBef>
              <a:spcAft>
                <a:spcPts val="0"/>
              </a:spcAft>
              <a:buClr>
                <a:schemeClr val="dk2"/>
              </a:buClr>
              <a:buSzPts val="2000"/>
              <a:buFont typeface="Newsreader"/>
              <a:buChar char="●"/>
              <a:defRPr sz="2000">
                <a:solidFill>
                  <a:schemeClr val="dk2"/>
                </a:solidFill>
                <a:latin typeface="Newsreader"/>
                <a:ea typeface="Newsreader"/>
                <a:cs typeface="Newsreader"/>
                <a:sym typeface="Newsreader"/>
              </a:defRPr>
            </a:lvl4pPr>
            <a:lvl5pPr indent="-355600" lvl="4" marL="2286000" rtl="0">
              <a:lnSpc>
                <a:spcPct val="115000"/>
              </a:lnSpc>
              <a:spcBef>
                <a:spcPts val="2100"/>
              </a:spcBef>
              <a:spcAft>
                <a:spcPts val="0"/>
              </a:spcAft>
              <a:buClr>
                <a:schemeClr val="dk2"/>
              </a:buClr>
              <a:buSzPts val="2000"/>
              <a:buFont typeface="Newsreader"/>
              <a:buChar char="○"/>
              <a:defRPr sz="2000">
                <a:solidFill>
                  <a:schemeClr val="dk2"/>
                </a:solidFill>
                <a:latin typeface="Newsreader"/>
                <a:ea typeface="Newsreader"/>
                <a:cs typeface="Newsreader"/>
                <a:sym typeface="Newsreader"/>
              </a:defRPr>
            </a:lvl5pPr>
            <a:lvl6pPr indent="-355600" lvl="5" marL="2743200" rtl="0">
              <a:lnSpc>
                <a:spcPct val="115000"/>
              </a:lnSpc>
              <a:spcBef>
                <a:spcPts val="2100"/>
              </a:spcBef>
              <a:spcAft>
                <a:spcPts val="0"/>
              </a:spcAft>
              <a:buClr>
                <a:schemeClr val="dk2"/>
              </a:buClr>
              <a:buSzPts val="2000"/>
              <a:buFont typeface="Newsreader"/>
              <a:buChar char="■"/>
              <a:defRPr sz="2000">
                <a:solidFill>
                  <a:schemeClr val="dk2"/>
                </a:solidFill>
                <a:latin typeface="Newsreader"/>
                <a:ea typeface="Newsreader"/>
                <a:cs typeface="Newsreader"/>
                <a:sym typeface="Newsreader"/>
              </a:defRPr>
            </a:lvl6pPr>
            <a:lvl7pPr indent="-355600" lvl="6" marL="3200400" rtl="0">
              <a:lnSpc>
                <a:spcPct val="115000"/>
              </a:lnSpc>
              <a:spcBef>
                <a:spcPts val="2100"/>
              </a:spcBef>
              <a:spcAft>
                <a:spcPts val="0"/>
              </a:spcAft>
              <a:buClr>
                <a:schemeClr val="dk2"/>
              </a:buClr>
              <a:buSzPts val="2000"/>
              <a:buFont typeface="Newsreader"/>
              <a:buChar char="●"/>
              <a:defRPr sz="2000">
                <a:solidFill>
                  <a:schemeClr val="dk2"/>
                </a:solidFill>
                <a:latin typeface="Newsreader"/>
                <a:ea typeface="Newsreader"/>
                <a:cs typeface="Newsreader"/>
                <a:sym typeface="Newsreader"/>
              </a:defRPr>
            </a:lvl7pPr>
            <a:lvl8pPr indent="-355600" lvl="7" marL="3657600" rtl="0">
              <a:lnSpc>
                <a:spcPct val="115000"/>
              </a:lnSpc>
              <a:spcBef>
                <a:spcPts val="2100"/>
              </a:spcBef>
              <a:spcAft>
                <a:spcPts val="0"/>
              </a:spcAft>
              <a:buClr>
                <a:schemeClr val="dk2"/>
              </a:buClr>
              <a:buSzPts val="2000"/>
              <a:buFont typeface="Newsreader"/>
              <a:buChar char="○"/>
              <a:defRPr sz="2000">
                <a:solidFill>
                  <a:schemeClr val="dk2"/>
                </a:solidFill>
                <a:latin typeface="Newsreader"/>
                <a:ea typeface="Newsreader"/>
                <a:cs typeface="Newsreader"/>
                <a:sym typeface="Newsreader"/>
              </a:defRPr>
            </a:lvl8pPr>
            <a:lvl9pPr indent="-355600" lvl="8" marL="4114800" rtl="0">
              <a:lnSpc>
                <a:spcPct val="115000"/>
              </a:lnSpc>
              <a:spcBef>
                <a:spcPts val="2100"/>
              </a:spcBef>
              <a:spcAft>
                <a:spcPts val="2100"/>
              </a:spcAft>
              <a:buClr>
                <a:schemeClr val="dk2"/>
              </a:buClr>
              <a:buSzPts val="2000"/>
              <a:buFont typeface="Newsreader"/>
              <a:buChar char="■"/>
              <a:defRPr sz="2000">
                <a:solidFill>
                  <a:schemeClr val="dk2"/>
                </a:solidFill>
                <a:latin typeface="Newsreader"/>
                <a:ea typeface="Newsreader"/>
                <a:cs typeface="Newsreader"/>
                <a:sym typeface="Newsreader"/>
              </a:defRPr>
            </a:lvl9pPr>
          </a:lstStyle>
          <a:p/>
        </p:txBody>
      </p:sp>
      <p:sp>
        <p:nvSpPr>
          <p:cNvPr id="9" name="Google Shape;9;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rtl="0" algn="r">
              <a:buNone/>
              <a:defRPr sz="1300">
                <a:solidFill>
                  <a:schemeClr val="dk2"/>
                </a:solidFill>
              </a:defRPr>
            </a:lvl1pPr>
            <a:lvl2pPr lvl="1" rtl="0" algn="r">
              <a:buNone/>
              <a:defRPr sz="1300">
                <a:solidFill>
                  <a:schemeClr val="dk2"/>
                </a:solidFill>
              </a:defRPr>
            </a:lvl2pPr>
            <a:lvl3pPr lvl="2" rtl="0" algn="r">
              <a:buNone/>
              <a:defRPr sz="1300">
                <a:solidFill>
                  <a:schemeClr val="dk2"/>
                </a:solidFill>
              </a:defRPr>
            </a:lvl3pPr>
            <a:lvl4pPr lvl="3" rtl="0" algn="r">
              <a:buNone/>
              <a:defRPr sz="1300">
                <a:solidFill>
                  <a:schemeClr val="dk2"/>
                </a:solidFill>
              </a:defRPr>
            </a:lvl4pPr>
            <a:lvl5pPr lvl="4" rtl="0" algn="r">
              <a:buNone/>
              <a:defRPr sz="1300">
                <a:solidFill>
                  <a:schemeClr val="dk2"/>
                </a:solidFill>
              </a:defRPr>
            </a:lvl5pPr>
            <a:lvl6pPr lvl="5" rtl="0" algn="r">
              <a:buNone/>
              <a:defRPr sz="1300">
                <a:solidFill>
                  <a:schemeClr val="dk2"/>
                </a:solidFill>
              </a:defRPr>
            </a:lvl6pPr>
            <a:lvl7pPr lvl="6" rtl="0" algn="r">
              <a:buNone/>
              <a:defRPr sz="1300">
                <a:solidFill>
                  <a:schemeClr val="dk2"/>
                </a:solidFill>
              </a:defRPr>
            </a:lvl7pPr>
            <a:lvl8pPr lvl="7" rtl="0" algn="r">
              <a:buNone/>
              <a:defRPr sz="1300">
                <a:solidFill>
                  <a:schemeClr val="dk2"/>
                </a:solidFill>
              </a:defRPr>
            </a:lvl8pPr>
            <a:lvl9pPr lvl="8" rtl="0"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10" name="Google Shape;10;p1"/>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8.jp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s://ucn.org.ua/?page_id=233-" TargetMode="External"/><Relationship Id="rId4" Type="http://schemas.openxmlformats.org/officeDocument/2006/relationships/hyperlink" Target="https://ucn.org.ua/?page_id=233-" TargetMode="External"/><Relationship Id="rId5" Type="http://schemas.openxmlformats.org/officeDocument/2006/relationships/image" Target="../media/image11.png"/><Relationship Id="rId6"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17"/>
          <p:cNvSpPr txBox="1"/>
          <p:nvPr>
            <p:ph idx="1" type="subTitle"/>
          </p:nvPr>
        </p:nvSpPr>
        <p:spPr>
          <a:xfrm>
            <a:off x="278525" y="2779538"/>
            <a:ext cx="11634900" cy="586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Е</a:t>
            </a:r>
            <a:r>
              <a:rPr lang="en"/>
              <a:t>кономічні наслідки та правове регулювання</a:t>
            </a:r>
            <a:endParaRPr/>
          </a:p>
        </p:txBody>
      </p:sp>
      <p:sp>
        <p:nvSpPr>
          <p:cNvPr id="163" name="Google Shape;163;p17"/>
          <p:cNvSpPr txBox="1"/>
          <p:nvPr>
            <p:ph type="title"/>
          </p:nvPr>
        </p:nvSpPr>
        <p:spPr>
          <a:xfrm>
            <a:off x="570875" y="638500"/>
            <a:ext cx="11050200" cy="2080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6600"/>
              <a:t>Кліматичні зміни в Україні</a:t>
            </a:r>
            <a:endParaRPr sz="6500"/>
          </a:p>
        </p:txBody>
      </p:sp>
      <p:pic>
        <p:nvPicPr>
          <p:cNvPr id="164" name="Google Shape;164;p17"/>
          <p:cNvPicPr preferRelativeResize="0"/>
          <p:nvPr>
            <p:ph idx="2" type="pic"/>
          </p:nvPr>
        </p:nvPicPr>
        <p:blipFill rotWithShape="1">
          <a:blip r:embed="rId3">
            <a:alphaModFix/>
          </a:blip>
          <a:srcRect b="31112" l="0" r="0" t="31112"/>
          <a:stretch/>
        </p:blipFill>
        <p:spPr>
          <a:xfrm>
            <a:off x="278525" y="3687450"/>
            <a:ext cx="11634901" cy="2930102"/>
          </a:xfrm>
          <a:prstGeom prst="rect">
            <a:avLst/>
          </a:prstGeom>
        </p:spPr>
      </p:pic>
      <p:sp>
        <p:nvSpPr>
          <p:cNvPr id="165" name="Google Shape;165;p17"/>
          <p:cNvSpPr txBox="1"/>
          <p:nvPr>
            <p:ph idx="3" type="subTitle"/>
          </p:nvPr>
        </p:nvSpPr>
        <p:spPr>
          <a:xfrm>
            <a:off x="9199575" y="7225"/>
            <a:ext cx="2713800" cy="5751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Андрій Комишан</a:t>
            </a:r>
            <a:endParaRPr/>
          </a:p>
        </p:txBody>
      </p:sp>
      <p:sp>
        <p:nvSpPr>
          <p:cNvPr id="166" name="Google Shape;166;p17"/>
          <p:cNvSpPr txBox="1"/>
          <p:nvPr>
            <p:ph idx="4" type="subTitle"/>
          </p:nvPr>
        </p:nvSpPr>
        <p:spPr>
          <a:xfrm>
            <a:off x="278525" y="2550"/>
            <a:ext cx="1772700" cy="5751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None/>
            </a:pPr>
            <a:r>
              <a:rPr lang="en"/>
              <a:t>21/10/2024</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26"/>
          <p:cNvSpPr txBox="1"/>
          <p:nvPr>
            <p:ph idx="1" type="body"/>
          </p:nvPr>
        </p:nvSpPr>
        <p:spPr>
          <a:xfrm>
            <a:off x="5019425" y="2481225"/>
            <a:ext cx="6116400" cy="2936700"/>
          </a:xfrm>
          <a:prstGeom prst="rect">
            <a:avLst/>
          </a:prstGeom>
        </p:spPr>
        <p:txBody>
          <a:bodyPr anchorCtr="0" anchor="ctr" bIns="121900" lIns="121900" spcFirstLastPara="1" rIns="121900" wrap="square" tIns="121900">
            <a:noAutofit/>
          </a:bodyPr>
          <a:lstStyle/>
          <a:p>
            <a:pPr indent="0" lvl="0" marL="0" rtl="0" algn="just">
              <a:spcBef>
                <a:spcPts val="0"/>
              </a:spcBef>
              <a:spcAft>
                <a:spcPts val="0"/>
              </a:spcAft>
              <a:buNone/>
            </a:pPr>
            <a:r>
              <a:rPr lang="en" sz="1900"/>
              <a:t>Кіотський протокол став важливим кроком у глобальному зусиллі з боротьби зі змінами клімату, але його ефективність піддається критиці. Україна, як учасник, має зобов'язання, які часто важко виконати через відсутність фінансування та недостатню підтримку з боку держави. Хоча протокол передбачає можливості для розвитку вуглецевих ринків, реальні зміни в українському законодавстві відбуваються повільно, а вплив на скорочення викидів залишається обмеженим.</a:t>
            </a:r>
            <a:endParaRPr sz="1900"/>
          </a:p>
        </p:txBody>
      </p:sp>
      <p:sp>
        <p:nvSpPr>
          <p:cNvPr id="242" name="Google Shape;242;p26"/>
          <p:cNvSpPr txBox="1"/>
          <p:nvPr>
            <p:ph idx="3" type="subTitle"/>
          </p:nvPr>
        </p:nvSpPr>
        <p:spPr>
          <a:xfrm>
            <a:off x="293400" y="311950"/>
            <a:ext cx="5322600" cy="575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Міжнародні договори</a:t>
            </a:r>
            <a:endParaRPr/>
          </a:p>
        </p:txBody>
      </p:sp>
      <p:sp>
        <p:nvSpPr>
          <p:cNvPr id="243" name="Google Shape;243;p26"/>
          <p:cNvSpPr txBox="1"/>
          <p:nvPr>
            <p:ph type="title"/>
          </p:nvPr>
        </p:nvSpPr>
        <p:spPr>
          <a:xfrm>
            <a:off x="5019425" y="1440050"/>
            <a:ext cx="6116400" cy="611700"/>
          </a:xfrm>
          <a:prstGeom prst="rect">
            <a:avLst/>
          </a:prstGeom>
        </p:spPr>
        <p:txBody>
          <a:bodyPr anchorCtr="0" anchor="ctr" bIns="121900" lIns="121900" spcFirstLastPara="1" rIns="121900" wrap="square" tIns="121900">
            <a:noAutofit/>
          </a:bodyPr>
          <a:lstStyle/>
          <a:p>
            <a:pPr indent="0" lvl="0" marL="0" rtl="0" algn="just">
              <a:spcBef>
                <a:spcPts val="0"/>
              </a:spcBef>
              <a:spcAft>
                <a:spcPts val="0"/>
              </a:spcAft>
              <a:buNone/>
            </a:pPr>
            <a:r>
              <a:rPr lang="en"/>
              <a:t>Кіотський протокол</a:t>
            </a:r>
            <a:endParaRPr/>
          </a:p>
        </p:txBody>
      </p:sp>
      <p:pic>
        <p:nvPicPr>
          <p:cNvPr id="244" name="Google Shape;244;p26"/>
          <p:cNvPicPr preferRelativeResize="0"/>
          <p:nvPr>
            <p:ph idx="2" type="pic"/>
          </p:nvPr>
        </p:nvPicPr>
        <p:blipFill rotWithShape="1">
          <a:blip r:embed="rId3">
            <a:alphaModFix/>
          </a:blip>
          <a:srcRect b="0" l="19078" r="19078" t="0"/>
          <a:stretch/>
        </p:blipFill>
        <p:spPr>
          <a:xfrm>
            <a:off x="436075" y="1713300"/>
            <a:ext cx="4399800" cy="37233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27"/>
          <p:cNvSpPr txBox="1"/>
          <p:nvPr>
            <p:ph idx="1" type="body"/>
          </p:nvPr>
        </p:nvSpPr>
        <p:spPr>
          <a:xfrm>
            <a:off x="5019425" y="2481225"/>
            <a:ext cx="6116400" cy="2936700"/>
          </a:xfrm>
          <a:prstGeom prst="rect">
            <a:avLst/>
          </a:prstGeom>
        </p:spPr>
        <p:txBody>
          <a:bodyPr anchorCtr="0" anchor="ctr" bIns="121900" lIns="121900" spcFirstLastPara="1" rIns="121900" wrap="square" tIns="121900">
            <a:noAutofit/>
          </a:bodyPr>
          <a:lstStyle/>
          <a:p>
            <a:pPr indent="0" lvl="0" marL="0" rtl="0" algn="just">
              <a:spcBef>
                <a:spcPts val="0"/>
              </a:spcBef>
              <a:spcAft>
                <a:spcPts val="0"/>
              </a:spcAft>
              <a:buNone/>
            </a:pPr>
            <a:r>
              <a:rPr lang="en" sz="1900"/>
              <a:t>Паризька угода має амбітну мету обмежити глобальне потепління, але в Україні її реалізація стикається з суттєвими викликами. Незважаючи на зобов'язання щодо скорочення викидів, країна часто зустрічає труднощі через брак фінансування, недостатню політичну підтримку та проблеми з імплементацією. Такі обставини ставлять під сумнів реальну можливість досягнення цілей угоди в Україні, якщо не буде прийнято ефективних і своєчасних заходів.</a:t>
            </a:r>
            <a:endParaRPr sz="1900"/>
          </a:p>
        </p:txBody>
      </p:sp>
      <p:sp>
        <p:nvSpPr>
          <p:cNvPr id="250" name="Google Shape;250;p27"/>
          <p:cNvSpPr txBox="1"/>
          <p:nvPr>
            <p:ph idx="3" type="subTitle"/>
          </p:nvPr>
        </p:nvSpPr>
        <p:spPr>
          <a:xfrm>
            <a:off x="293400" y="311950"/>
            <a:ext cx="5322600" cy="575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Міжнародні договори</a:t>
            </a:r>
            <a:endParaRPr/>
          </a:p>
        </p:txBody>
      </p:sp>
      <p:sp>
        <p:nvSpPr>
          <p:cNvPr id="251" name="Google Shape;251;p27"/>
          <p:cNvSpPr txBox="1"/>
          <p:nvPr>
            <p:ph type="title"/>
          </p:nvPr>
        </p:nvSpPr>
        <p:spPr>
          <a:xfrm>
            <a:off x="5019425" y="1440050"/>
            <a:ext cx="6116400" cy="611700"/>
          </a:xfrm>
          <a:prstGeom prst="rect">
            <a:avLst/>
          </a:prstGeom>
        </p:spPr>
        <p:txBody>
          <a:bodyPr anchorCtr="0" anchor="ctr" bIns="121900" lIns="121900" spcFirstLastPara="1" rIns="121900" wrap="square" tIns="121900">
            <a:noAutofit/>
          </a:bodyPr>
          <a:lstStyle/>
          <a:p>
            <a:pPr indent="0" lvl="0" marL="0" rtl="0" algn="just">
              <a:spcBef>
                <a:spcPts val="0"/>
              </a:spcBef>
              <a:spcAft>
                <a:spcPts val="0"/>
              </a:spcAft>
              <a:buNone/>
            </a:pPr>
            <a:r>
              <a:rPr lang="en"/>
              <a:t>Паризька угода</a:t>
            </a:r>
            <a:endParaRPr/>
          </a:p>
        </p:txBody>
      </p:sp>
      <p:pic>
        <p:nvPicPr>
          <p:cNvPr id="252" name="Google Shape;252;p27"/>
          <p:cNvPicPr preferRelativeResize="0"/>
          <p:nvPr>
            <p:ph idx="2" type="pic"/>
          </p:nvPr>
        </p:nvPicPr>
        <p:blipFill rotWithShape="1">
          <a:blip r:embed="rId3">
            <a:alphaModFix/>
          </a:blip>
          <a:srcRect b="0" l="17092" r="17092" t="0"/>
          <a:stretch/>
        </p:blipFill>
        <p:spPr>
          <a:xfrm>
            <a:off x="436075" y="1713300"/>
            <a:ext cx="4399800" cy="37233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28"/>
          <p:cNvSpPr txBox="1"/>
          <p:nvPr>
            <p:ph type="title"/>
          </p:nvPr>
        </p:nvSpPr>
        <p:spPr>
          <a:xfrm>
            <a:off x="293400" y="1313675"/>
            <a:ext cx="116202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Інструменти стимулювання "зеленої" економіки</a:t>
            </a:r>
            <a:endParaRPr/>
          </a:p>
        </p:txBody>
      </p:sp>
      <p:sp>
        <p:nvSpPr>
          <p:cNvPr id="258" name="Google Shape;258;p28"/>
          <p:cNvSpPr txBox="1"/>
          <p:nvPr>
            <p:ph idx="1" type="body"/>
          </p:nvPr>
        </p:nvSpPr>
        <p:spPr>
          <a:xfrm>
            <a:off x="4514575" y="2257500"/>
            <a:ext cx="7026300" cy="4482900"/>
          </a:xfrm>
          <a:prstGeom prst="rect">
            <a:avLst/>
          </a:prstGeom>
        </p:spPr>
        <p:txBody>
          <a:bodyPr anchorCtr="0" anchor="t" bIns="121900" lIns="121900" spcFirstLastPara="1" rIns="121900" wrap="square" tIns="121900">
            <a:noAutofit/>
          </a:bodyPr>
          <a:lstStyle/>
          <a:p>
            <a:pPr indent="0" lvl="0" marL="0" rtl="0" algn="just">
              <a:spcBef>
                <a:spcPts val="0"/>
              </a:spcBef>
              <a:spcAft>
                <a:spcPts val="0"/>
              </a:spcAft>
              <a:buNone/>
            </a:pPr>
            <a:r>
              <a:rPr b="1" lang="en" sz="1600">
                <a:solidFill>
                  <a:schemeClr val="dk1"/>
                </a:solidFill>
                <a:latin typeface="Calibri"/>
                <a:ea typeface="Calibri"/>
                <a:cs typeface="Calibri"/>
                <a:sym typeface="Calibri"/>
              </a:rPr>
              <a:t>Фінансові інструменти включають:</a:t>
            </a:r>
            <a:endParaRPr b="1" sz="1600">
              <a:solidFill>
                <a:schemeClr val="dk1"/>
              </a:solidFill>
              <a:latin typeface="Calibri"/>
              <a:ea typeface="Calibri"/>
              <a:cs typeface="Calibri"/>
              <a:sym typeface="Calibri"/>
            </a:endParaRPr>
          </a:p>
          <a:p>
            <a:pPr indent="0" lvl="0" marL="0" rtl="0" algn="just">
              <a:spcBef>
                <a:spcPts val="0"/>
              </a:spcBef>
              <a:spcAft>
                <a:spcPts val="0"/>
              </a:spcAft>
              <a:buNone/>
            </a:pPr>
            <a:r>
              <a:rPr lang="en" sz="1600">
                <a:solidFill>
                  <a:schemeClr val="dk1"/>
                </a:solidFill>
                <a:latin typeface="Arial"/>
                <a:ea typeface="Arial"/>
                <a:cs typeface="Arial"/>
                <a:sym typeface="Arial"/>
              </a:rPr>
              <a:t>•</a:t>
            </a:r>
            <a:r>
              <a:rPr lang="en" sz="1600">
                <a:solidFill>
                  <a:schemeClr val="dk1"/>
                </a:solidFill>
                <a:latin typeface="Calibri"/>
                <a:ea typeface="Calibri"/>
                <a:cs typeface="Calibri"/>
                <a:sym typeface="Calibri"/>
              </a:rPr>
              <a:t>Державну допомогу у вигляді грантів, кредитів, гарантій, пільгового оподаткування тощо.</a:t>
            </a:r>
            <a:endParaRPr sz="1600">
              <a:solidFill>
                <a:schemeClr val="dk1"/>
              </a:solidFill>
              <a:latin typeface="Calibri"/>
              <a:ea typeface="Calibri"/>
              <a:cs typeface="Calibri"/>
              <a:sym typeface="Calibri"/>
            </a:endParaRPr>
          </a:p>
          <a:p>
            <a:pPr indent="0" lvl="0" marL="0" rtl="0" algn="just">
              <a:spcBef>
                <a:spcPts val="0"/>
              </a:spcBef>
              <a:spcAft>
                <a:spcPts val="0"/>
              </a:spcAft>
              <a:buNone/>
            </a:pPr>
            <a:r>
              <a:rPr lang="en" sz="1600">
                <a:solidFill>
                  <a:schemeClr val="dk1"/>
                </a:solidFill>
                <a:latin typeface="Arial"/>
                <a:ea typeface="Arial"/>
                <a:cs typeface="Arial"/>
                <a:sym typeface="Arial"/>
              </a:rPr>
              <a:t>•</a:t>
            </a:r>
            <a:r>
              <a:rPr lang="en" sz="1600">
                <a:solidFill>
                  <a:schemeClr val="dk1"/>
                </a:solidFill>
                <a:latin typeface="Calibri"/>
                <a:ea typeface="Calibri"/>
                <a:cs typeface="Calibri"/>
                <a:sym typeface="Calibri"/>
              </a:rPr>
              <a:t>Інвестиції приватного бізнесу, наприклад, венчурні фонди, інноваційні фонди, фонди корпоративного управління.</a:t>
            </a:r>
            <a:endParaRPr sz="1600">
              <a:solidFill>
                <a:schemeClr val="dk1"/>
              </a:solidFill>
              <a:latin typeface="Calibri"/>
              <a:ea typeface="Calibri"/>
              <a:cs typeface="Calibri"/>
              <a:sym typeface="Calibri"/>
            </a:endParaRPr>
          </a:p>
          <a:p>
            <a:pPr indent="0" lvl="0" marL="0" rtl="0" algn="just">
              <a:spcBef>
                <a:spcPts val="0"/>
              </a:spcBef>
              <a:spcAft>
                <a:spcPts val="0"/>
              </a:spcAft>
              <a:buNone/>
            </a:pPr>
            <a:r>
              <a:rPr b="1" lang="en" sz="1600">
                <a:solidFill>
                  <a:schemeClr val="dk1"/>
                </a:solidFill>
                <a:latin typeface="Calibri"/>
                <a:ea typeface="Calibri"/>
                <a:cs typeface="Calibri"/>
                <a:sym typeface="Calibri"/>
              </a:rPr>
              <a:t>Податкові інструменти включають:</a:t>
            </a:r>
            <a:endParaRPr b="1" sz="1600">
              <a:solidFill>
                <a:schemeClr val="dk1"/>
              </a:solidFill>
              <a:latin typeface="Calibri"/>
              <a:ea typeface="Calibri"/>
              <a:cs typeface="Calibri"/>
              <a:sym typeface="Calibri"/>
            </a:endParaRPr>
          </a:p>
          <a:p>
            <a:pPr indent="0" lvl="0" marL="0" rtl="0" algn="just">
              <a:spcBef>
                <a:spcPts val="0"/>
              </a:spcBef>
              <a:spcAft>
                <a:spcPts val="0"/>
              </a:spcAft>
              <a:buNone/>
            </a:pPr>
            <a:r>
              <a:rPr lang="en" sz="1600">
                <a:solidFill>
                  <a:schemeClr val="dk1"/>
                </a:solidFill>
                <a:latin typeface="Arial"/>
                <a:ea typeface="Arial"/>
                <a:cs typeface="Arial"/>
                <a:sym typeface="Arial"/>
              </a:rPr>
              <a:t>•</a:t>
            </a:r>
            <a:r>
              <a:rPr lang="en" sz="1600">
                <a:solidFill>
                  <a:schemeClr val="dk1"/>
                </a:solidFill>
                <a:latin typeface="Calibri"/>
                <a:ea typeface="Calibri"/>
                <a:cs typeface="Calibri"/>
                <a:sym typeface="Calibri"/>
              </a:rPr>
              <a:t>Зменшення податків для підприємств, які впроваджують зелені технології.</a:t>
            </a:r>
            <a:endParaRPr sz="1600">
              <a:solidFill>
                <a:schemeClr val="dk1"/>
              </a:solidFill>
              <a:latin typeface="Calibri"/>
              <a:ea typeface="Calibri"/>
              <a:cs typeface="Calibri"/>
              <a:sym typeface="Calibri"/>
            </a:endParaRPr>
          </a:p>
          <a:p>
            <a:pPr indent="0" lvl="0" marL="0" rtl="0" algn="just">
              <a:spcBef>
                <a:spcPts val="0"/>
              </a:spcBef>
              <a:spcAft>
                <a:spcPts val="0"/>
              </a:spcAft>
              <a:buNone/>
            </a:pPr>
            <a:r>
              <a:rPr lang="en" sz="1600">
                <a:solidFill>
                  <a:schemeClr val="dk1"/>
                </a:solidFill>
                <a:latin typeface="Arial"/>
                <a:ea typeface="Arial"/>
                <a:cs typeface="Arial"/>
                <a:sym typeface="Arial"/>
              </a:rPr>
              <a:t>•</a:t>
            </a:r>
            <a:r>
              <a:rPr lang="en" sz="1600">
                <a:solidFill>
                  <a:schemeClr val="dk1"/>
                </a:solidFill>
                <a:latin typeface="Calibri"/>
                <a:ea typeface="Calibri"/>
                <a:cs typeface="Calibri"/>
                <a:sym typeface="Calibri"/>
              </a:rPr>
              <a:t>Введення екологічних податків на забруднення навколишнього середовища.</a:t>
            </a:r>
            <a:endParaRPr sz="1600">
              <a:solidFill>
                <a:schemeClr val="dk1"/>
              </a:solidFill>
              <a:latin typeface="Calibri"/>
              <a:ea typeface="Calibri"/>
              <a:cs typeface="Calibri"/>
              <a:sym typeface="Calibri"/>
            </a:endParaRPr>
          </a:p>
          <a:p>
            <a:pPr indent="0" lvl="0" marL="0" rtl="0" algn="just">
              <a:spcBef>
                <a:spcPts val="0"/>
              </a:spcBef>
              <a:spcAft>
                <a:spcPts val="0"/>
              </a:spcAft>
              <a:buNone/>
            </a:pPr>
            <a:r>
              <a:rPr lang="en" sz="1600">
                <a:solidFill>
                  <a:schemeClr val="dk1"/>
                </a:solidFill>
                <a:latin typeface="Arial"/>
                <a:ea typeface="Arial"/>
                <a:cs typeface="Arial"/>
                <a:sym typeface="Arial"/>
              </a:rPr>
              <a:t>•</a:t>
            </a:r>
            <a:r>
              <a:rPr b="1" lang="en" sz="1600">
                <a:solidFill>
                  <a:schemeClr val="dk1"/>
                </a:solidFill>
                <a:latin typeface="Calibri"/>
                <a:ea typeface="Calibri"/>
                <a:cs typeface="Calibri"/>
                <a:sym typeface="Calibri"/>
              </a:rPr>
              <a:t>Правові інструменти включають:</a:t>
            </a:r>
            <a:endParaRPr b="1" sz="1600">
              <a:solidFill>
                <a:schemeClr val="dk1"/>
              </a:solidFill>
              <a:latin typeface="Calibri"/>
              <a:ea typeface="Calibri"/>
              <a:cs typeface="Calibri"/>
              <a:sym typeface="Calibri"/>
            </a:endParaRPr>
          </a:p>
          <a:p>
            <a:pPr indent="0" lvl="0" marL="0" rtl="0" algn="just">
              <a:spcBef>
                <a:spcPts val="0"/>
              </a:spcBef>
              <a:spcAft>
                <a:spcPts val="0"/>
              </a:spcAft>
              <a:buNone/>
            </a:pPr>
            <a:r>
              <a:rPr lang="en" sz="1600">
                <a:solidFill>
                  <a:schemeClr val="dk1"/>
                </a:solidFill>
                <a:latin typeface="Arial"/>
                <a:ea typeface="Arial"/>
                <a:cs typeface="Arial"/>
                <a:sym typeface="Arial"/>
              </a:rPr>
              <a:t>•</a:t>
            </a:r>
            <a:r>
              <a:rPr lang="en" sz="1600">
                <a:solidFill>
                  <a:schemeClr val="dk1"/>
                </a:solidFill>
                <a:latin typeface="Calibri"/>
                <a:ea typeface="Calibri"/>
                <a:cs typeface="Calibri"/>
                <a:sym typeface="Calibri"/>
              </a:rPr>
              <a:t>Нормативно-правове регулювання впровадження зелених технологій.</a:t>
            </a:r>
            <a:endParaRPr sz="1600">
              <a:solidFill>
                <a:schemeClr val="dk1"/>
              </a:solidFill>
              <a:latin typeface="Calibri"/>
              <a:ea typeface="Calibri"/>
              <a:cs typeface="Calibri"/>
              <a:sym typeface="Calibri"/>
            </a:endParaRPr>
          </a:p>
          <a:p>
            <a:pPr indent="0" lvl="0" marL="0" rtl="0" algn="just">
              <a:spcBef>
                <a:spcPts val="0"/>
              </a:spcBef>
              <a:spcAft>
                <a:spcPts val="0"/>
              </a:spcAft>
              <a:buNone/>
            </a:pPr>
            <a:r>
              <a:rPr lang="en" sz="1600">
                <a:solidFill>
                  <a:schemeClr val="dk1"/>
                </a:solidFill>
                <a:latin typeface="Arial"/>
                <a:ea typeface="Arial"/>
                <a:cs typeface="Arial"/>
                <a:sym typeface="Arial"/>
              </a:rPr>
              <a:t>•</a:t>
            </a:r>
            <a:r>
              <a:rPr lang="en" sz="1600">
                <a:solidFill>
                  <a:schemeClr val="dk1"/>
                </a:solidFill>
                <a:latin typeface="Calibri"/>
                <a:ea typeface="Calibri"/>
                <a:cs typeface="Calibri"/>
                <a:sym typeface="Calibri"/>
              </a:rPr>
              <a:t>Сертифікація та стандартизація зелених продуктів та послуг.</a:t>
            </a:r>
            <a:endParaRPr sz="1600">
              <a:solidFill>
                <a:schemeClr val="dk1"/>
              </a:solidFill>
              <a:latin typeface="Arial"/>
              <a:ea typeface="Arial"/>
              <a:cs typeface="Arial"/>
              <a:sym typeface="Arial"/>
            </a:endParaRPr>
          </a:p>
          <a:p>
            <a:pPr indent="0" lvl="0" marL="0" rtl="0" algn="just">
              <a:spcBef>
                <a:spcPts val="0"/>
              </a:spcBef>
              <a:spcAft>
                <a:spcPts val="0"/>
              </a:spcAft>
              <a:buNone/>
            </a:pPr>
            <a:r>
              <a:rPr b="1" lang="en" sz="1600">
                <a:solidFill>
                  <a:schemeClr val="dk1"/>
                </a:solidFill>
                <a:latin typeface="Calibri"/>
                <a:ea typeface="Calibri"/>
                <a:cs typeface="Calibri"/>
                <a:sym typeface="Calibri"/>
              </a:rPr>
              <a:t>Інформаційні та освітні інструменти включають:</a:t>
            </a:r>
            <a:endParaRPr b="1" sz="1600">
              <a:solidFill>
                <a:schemeClr val="dk1"/>
              </a:solidFill>
              <a:latin typeface="Calibri"/>
              <a:ea typeface="Calibri"/>
              <a:cs typeface="Calibri"/>
              <a:sym typeface="Calibri"/>
            </a:endParaRPr>
          </a:p>
          <a:p>
            <a:pPr indent="0" lvl="0" marL="0" rtl="0" algn="just">
              <a:spcBef>
                <a:spcPts val="0"/>
              </a:spcBef>
              <a:spcAft>
                <a:spcPts val="0"/>
              </a:spcAft>
              <a:buNone/>
            </a:pPr>
            <a:r>
              <a:rPr lang="en" sz="1600">
                <a:solidFill>
                  <a:schemeClr val="dk1"/>
                </a:solidFill>
                <a:latin typeface="Arial"/>
                <a:ea typeface="Arial"/>
                <a:cs typeface="Arial"/>
                <a:sym typeface="Arial"/>
              </a:rPr>
              <a:t>•</a:t>
            </a:r>
            <a:r>
              <a:rPr lang="en" sz="1600">
                <a:solidFill>
                  <a:schemeClr val="dk1"/>
                </a:solidFill>
                <a:latin typeface="Calibri"/>
                <a:ea typeface="Calibri"/>
                <a:cs typeface="Calibri"/>
                <a:sym typeface="Calibri"/>
              </a:rPr>
              <a:t>Розробка та поширення інформації про зелені технології.</a:t>
            </a:r>
            <a:endParaRPr sz="1600">
              <a:solidFill>
                <a:schemeClr val="dk1"/>
              </a:solidFill>
              <a:latin typeface="Calibri"/>
              <a:ea typeface="Calibri"/>
              <a:cs typeface="Calibri"/>
              <a:sym typeface="Calibri"/>
            </a:endParaRPr>
          </a:p>
          <a:p>
            <a:pPr indent="0" lvl="0" marL="0" rtl="0" algn="just">
              <a:spcBef>
                <a:spcPts val="0"/>
              </a:spcBef>
              <a:spcAft>
                <a:spcPts val="0"/>
              </a:spcAft>
              <a:buNone/>
            </a:pPr>
            <a:r>
              <a:rPr lang="en" sz="1600">
                <a:solidFill>
                  <a:schemeClr val="dk1"/>
                </a:solidFill>
                <a:latin typeface="Arial"/>
                <a:ea typeface="Arial"/>
                <a:cs typeface="Arial"/>
                <a:sym typeface="Arial"/>
              </a:rPr>
              <a:t>•</a:t>
            </a:r>
            <a:r>
              <a:rPr lang="en" sz="1600">
                <a:solidFill>
                  <a:schemeClr val="dk1"/>
                </a:solidFill>
                <a:latin typeface="Calibri"/>
                <a:ea typeface="Calibri"/>
                <a:cs typeface="Calibri"/>
                <a:sym typeface="Calibri"/>
              </a:rPr>
              <a:t>Надання консультацій та тренінгів для підприємств.</a:t>
            </a:r>
            <a:endParaRPr sz="1600">
              <a:solidFill>
                <a:schemeClr val="dk1"/>
              </a:solidFill>
              <a:latin typeface="Calibri"/>
              <a:ea typeface="Calibri"/>
              <a:cs typeface="Calibri"/>
              <a:sym typeface="Calibri"/>
            </a:endParaRPr>
          </a:p>
          <a:p>
            <a:pPr indent="0" lvl="0" marL="0" rtl="0" algn="just">
              <a:spcBef>
                <a:spcPts val="0"/>
              </a:spcBef>
              <a:spcAft>
                <a:spcPts val="0"/>
              </a:spcAft>
              <a:buNone/>
            </a:pPr>
            <a:r>
              <a:t/>
            </a:r>
            <a:endParaRPr sz="1800">
              <a:solidFill>
                <a:schemeClr val="dk1"/>
              </a:solidFill>
            </a:endParaRPr>
          </a:p>
          <a:p>
            <a:pPr indent="0" lvl="0" marL="0" rtl="0" algn="just">
              <a:spcBef>
                <a:spcPts val="0"/>
              </a:spcBef>
              <a:spcAft>
                <a:spcPts val="0"/>
              </a:spcAft>
              <a:buNone/>
            </a:pPr>
            <a:r>
              <a:t/>
            </a:r>
            <a:endParaRPr sz="1800">
              <a:solidFill>
                <a:schemeClr val="dk1"/>
              </a:solidFill>
            </a:endParaRPr>
          </a:p>
          <a:p>
            <a:pPr indent="0" lvl="0" marL="0" rtl="0" algn="l">
              <a:spcBef>
                <a:spcPts val="0"/>
              </a:spcBef>
              <a:spcAft>
                <a:spcPts val="0"/>
              </a:spcAft>
              <a:buNone/>
            </a:pPr>
            <a:r>
              <a:t/>
            </a:r>
            <a:endParaRPr sz="1900"/>
          </a:p>
        </p:txBody>
      </p:sp>
      <p:sp>
        <p:nvSpPr>
          <p:cNvPr id="259" name="Google Shape;259;p28"/>
          <p:cNvSpPr txBox="1"/>
          <p:nvPr>
            <p:ph idx="9" type="subTitle"/>
          </p:nvPr>
        </p:nvSpPr>
        <p:spPr>
          <a:xfrm>
            <a:off x="293400" y="311950"/>
            <a:ext cx="11379900" cy="575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dk1"/>
                </a:solidFill>
              </a:rPr>
              <a:t>Економіка</a:t>
            </a:r>
            <a:endParaRPr/>
          </a:p>
        </p:txBody>
      </p:sp>
      <p:sp>
        <p:nvSpPr>
          <p:cNvPr id="260" name="Google Shape;260;p28"/>
          <p:cNvSpPr txBox="1"/>
          <p:nvPr>
            <p:ph idx="13" type="subTitle"/>
          </p:nvPr>
        </p:nvSpPr>
        <p:spPr>
          <a:xfrm>
            <a:off x="6590850" y="312025"/>
            <a:ext cx="5322600" cy="5751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a:t>
            </a:r>
            <a:endParaRPr/>
          </a:p>
        </p:txBody>
      </p:sp>
      <p:pic>
        <p:nvPicPr>
          <p:cNvPr id="261" name="Google Shape;261;p28"/>
          <p:cNvPicPr preferRelativeResize="0"/>
          <p:nvPr>
            <p:ph idx="14" type="pic"/>
          </p:nvPr>
        </p:nvPicPr>
        <p:blipFill rotWithShape="1">
          <a:blip r:embed="rId3">
            <a:alphaModFix/>
          </a:blip>
          <a:srcRect b="0" l="25941" r="5574" t="0"/>
          <a:stretch/>
        </p:blipFill>
        <p:spPr>
          <a:xfrm>
            <a:off x="293500" y="2375250"/>
            <a:ext cx="4067251" cy="395939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29"/>
          <p:cNvSpPr txBox="1"/>
          <p:nvPr>
            <p:ph idx="1" type="body"/>
          </p:nvPr>
        </p:nvSpPr>
        <p:spPr>
          <a:xfrm>
            <a:off x="5019425" y="2481225"/>
            <a:ext cx="6116400" cy="2936700"/>
          </a:xfrm>
          <a:prstGeom prst="rect">
            <a:avLst/>
          </a:prstGeom>
        </p:spPr>
        <p:txBody>
          <a:bodyPr anchorCtr="0" anchor="ctr" bIns="121900" lIns="121900" spcFirstLastPara="1" rIns="121900" wrap="square" tIns="121900">
            <a:noAutofit/>
          </a:bodyPr>
          <a:lstStyle/>
          <a:p>
            <a:pPr indent="0" lvl="0" marL="0" rtl="0" algn="just">
              <a:spcBef>
                <a:spcPts val="0"/>
              </a:spcBef>
              <a:spcAft>
                <a:spcPts val="0"/>
              </a:spcAft>
              <a:buNone/>
            </a:pPr>
            <a:r>
              <a:rPr lang="en" sz="1800"/>
              <a:t>Наразі інструменти стимулювання "зеленої" економіки в Україні стикаються з труднощами. Хоча існують програми, багато з них страждають від брак фінансування і недостатньої координації. Податкові пільги часто не реалізуються через бюрократичні перешкоди, а гранти нерегулярні і недостатні. Підтримка екологічних ініціатив залишається на низькому рівні, що ускладнює перехід до екологічно чистих технологій. Загалом, відсутність комплексної стратегії та політичної волі перешкоджає ефективному розвитку "зеленої" економіки</a:t>
            </a:r>
            <a:endParaRPr sz="1800"/>
          </a:p>
        </p:txBody>
      </p:sp>
      <p:sp>
        <p:nvSpPr>
          <p:cNvPr id="267" name="Google Shape;267;p29"/>
          <p:cNvSpPr txBox="1"/>
          <p:nvPr>
            <p:ph idx="3" type="subTitle"/>
          </p:nvPr>
        </p:nvSpPr>
        <p:spPr>
          <a:xfrm>
            <a:off x="293400" y="311950"/>
            <a:ext cx="5322600" cy="575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dk1"/>
                </a:solidFill>
              </a:rPr>
              <a:t>Економіка</a:t>
            </a:r>
            <a:endParaRPr/>
          </a:p>
        </p:txBody>
      </p:sp>
      <p:sp>
        <p:nvSpPr>
          <p:cNvPr id="268" name="Google Shape;268;p29"/>
          <p:cNvSpPr txBox="1"/>
          <p:nvPr>
            <p:ph type="title"/>
          </p:nvPr>
        </p:nvSpPr>
        <p:spPr>
          <a:xfrm>
            <a:off x="5019425" y="1440050"/>
            <a:ext cx="6116400" cy="611700"/>
          </a:xfrm>
          <a:prstGeom prst="rect">
            <a:avLst/>
          </a:prstGeom>
        </p:spPr>
        <p:txBody>
          <a:bodyPr anchorCtr="0" anchor="ctr" bIns="121900" lIns="121900" spcFirstLastPara="1" rIns="121900" wrap="square" tIns="121900">
            <a:noAutofit/>
          </a:bodyPr>
          <a:lstStyle/>
          <a:p>
            <a:pPr indent="0" lvl="0" marL="0" rtl="0" algn="just">
              <a:spcBef>
                <a:spcPts val="0"/>
              </a:spcBef>
              <a:spcAft>
                <a:spcPts val="0"/>
              </a:spcAft>
              <a:buNone/>
            </a:pPr>
            <a:r>
              <a:rPr lang="en"/>
              <a:t>Реалії Застосування </a:t>
            </a:r>
            <a:endParaRPr/>
          </a:p>
        </p:txBody>
      </p:sp>
      <p:pic>
        <p:nvPicPr>
          <p:cNvPr id="269" name="Google Shape;269;p29"/>
          <p:cNvPicPr preferRelativeResize="0"/>
          <p:nvPr>
            <p:ph idx="2" type="pic"/>
          </p:nvPr>
        </p:nvPicPr>
        <p:blipFill rotWithShape="1">
          <a:blip r:embed="rId3">
            <a:alphaModFix/>
          </a:blip>
          <a:srcRect b="0" l="12422" r="12422" t="0"/>
          <a:stretch/>
        </p:blipFill>
        <p:spPr>
          <a:xfrm>
            <a:off x="436075" y="1713300"/>
            <a:ext cx="4399800" cy="37233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18"/>
          <p:cNvSpPr txBox="1"/>
          <p:nvPr>
            <p:ph type="title"/>
          </p:nvPr>
        </p:nvSpPr>
        <p:spPr>
          <a:xfrm>
            <a:off x="293400" y="1313675"/>
            <a:ext cx="116202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Опис Змін</a:t>
            </a:r>
            <a:endParaRPr/>
          </a:p>
        </p:txBody>
      </p:sp>
      <p:sp>
        <p:nvSpPr>
          <p:cNvPr id="172" name="Google Shape;172;p18"/>
          <p:cNvSpPr txBox="1"/>
          <p:nvPr>
            <p:ph idx="1" type="body"/>
          </p:nvPr>
        </p:nvSpPr>
        <p:spPr>
          <a:xfrm>
            <a:off x="4514575" y="2257500"/>
            <a:ext cx="7026300" cy="4482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2200"/>
              <a:t>Кліматичні зміни — це один із найбільш актуальних викликів, з якими стикається сучасний світ. Вони “негативно” впливають на економіку, екосистеми та здоров'я людей. Для України це питання має особливе значення через її економічну залежність від сільського господарства, енергетики та природних ресурсів</a:t>
            </a:r>
            <a:endParaRPr sz="2200"/>
          </a:p>
          <a:p>
            <a:pPr indent="0" lvl="0" marL="0" rtl="0" algn="l">
              <a:spcBef>
                <a:spcPts val="1200"/>
              </a:spcBef>
              <a:spcAft>
                <a:spcPts val="0"/>
              </a:spcAft>
              <a:buClr>
                <a:schemeClr val="dk1"/>
              </a:buClr>
              <a:buSzPts val="1100"/>
              <a:buFont typeface="Arial"/>
              <a:buNone/>
            </a:pPr>
            <a:r>
              <a:rPr lang="en" sz="2200"/>
              <a:t>Україна вже вживає заходів, приймаючи законодавчі акти та беручи участь у міжнародних договорах, таких як Паризька угода і Кіотський протокол, для пом'якшення наслідків кліматичних змін.</a:t>
            </a:r>
            <a:endParaRPr sz="2200"/>
          </a:p>
          <a:p>
            <a:pPr indent="0" lvl="0" marL="0" rtl="0" algn="l">
              <a:spcBef>
                <a:spcPts val="1200"/>
              </a:spcBef>
              <a:spcAft>
                <a:spcPts val="0"/>
              </a:spcAft>
              <a:buNone/>
            </a:pPr>
            <a:r>
              <a:t/>
            </a:r>
            <a:endParaRPr sz="2200"/>
          </a:p>
          <a:p>
            <a:pPr indent="0" lvl="0" marL="0" rtl="0" algn="l">
              <a:spcBef>
                <a:spcPts val="0"/>
              </a:spcBef>
              <a:spcAft>
                <a:spcPts val="0"/>
              </a:spcAft>
              <a:buNone/>
            </a:pPr>
            <a:r>
              <a:t/>
            </a:r>
            <a:endParaRPr sz="2200"/>
          </a:p>
        </p:txBody>
      </p:sp>
      <p:sp>
        <p:nvSpPr>
          <p:cNvPr id="173" name="Google Shape;173;p18"/>
          <p:cNvSpPr txBox="1"/>
          <p:nvPr>
            <p:ph idx="9" type="subTitle"/>
          </p:nvPr>
        </p:nvSpPr>
        <p:spPr>
          <a:xfrm>
            <a:off x="293400" y="311950"/>
            <a:ext cx="9039900" cy="575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Вступ</a:t>
            </a:r>
            <a:endParaRPr/>
          </a:p>
        </p:txBody>
      </p:sp>
      <p:sp>
        <p:nvSpPr>
          <p:cNvPr id="174" name="Google Shape;174;p18"/>
          <p:cNvSpPr txBox="1"/>
          <p:nvPr>
            <p:ph idx="13" type="subTitle"/>
          </p:nvPr>
        </p:nvSpPr>
        <p:spPr>
          <a:xfrm>
            <a:off x="6590850" y="312025"/>
            <a:ext cx="5322600" cy="5751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a:t>
            </a:r>
            <a:endParaRPr/>
          </a:p>
        </p:txBody>
      </p:sp>
      <p:pic>
        <p:nvPicPr>
          <p:cNvPr id="175" name="Google Shape;175;p18"/>
          <p:cNvPicPr preferRelativeResize="0"/>
          <p:nvPr>
            <p:ph idx="14" type="pic"/>
          </p:nvPr>
        </p:nvPicPr>
        <p:blipFill rotWithShape="1">
          <a:blip r:embed="rId3">
            <a:alphaModFix/>
          </a:blip>
          <a:srcRect b="0" l="47376" r="0" t="0"/>
          <a:stretch/>
        </p:blipFill>
        <p:spPr>
          <a:xfrm>
            <a:off x="293500" y="2375250"/>
            <a:ext cx="3704103" cy="395939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19"/>
          <p:cNvSpPr txBox="1"/>
          <p:nvPr>
            <p:ph type="title"/>
          </p:nvPr>
        </p:nvSpPr>
        <p:spPr>
          <a:xfrm>
            <a:off x="293400" y="1313675"/>
            <a:ext cx="116202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Зміна Клімату в Україні</a:t>
            </a:r>
            <a:endParaRPr/>
          </a:p>
        </p:txBody>
      </p:sp>
      <p:sp>
        <p:nvSpPr>
          <p:cNvPr id="181" name="Google Shape;181;p19"/>
          <p:cNvSpPr txBox="1"/>
          <p:nvPr>
            <p:ph idx="1" type="body"/>
          </p:nvPr>
        </p:nvSpPr>
        <p:spPr>
          <a:xfrm>
            <a:off x="4514575" y="2257500"/>
            <a:ext cx="7026300" cy="4482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t/>
            </a:r>
            <a:endParaRPr sz="1900"/>
          </a:p>
          <a:p>
            <a:pPr indent="0" lvl="0" marL="0" rtl="0" algn="l">
              <a:spcBef>
                <a:spcPts val="0"/>
              </a:spcBef>
              <a:spcAft>
                <a:spcPts val="0"/>
              </a:spcAft>
              <a:buNone/>
            </a:pPr>
            <a:r>
              <a:t/>
            </a:r>
            <a:endParaRPr sz="1900"/>
          </a:p>
          <a:p>
            <a:pPr indent="0" lvl="0" marL="0" rtl="0" algn="l">
              <a:spcBef>
                <a:spcPts val="0"/>
              </a:spcBef>
              <a:spcAft>
                <a:spcPts val="0"/>
              </a:spcAft>
              <a:buNone/>
            </a:pPr>
            <a:r>
              <a:t/>
            </a:r>
            <a:endParaRPr sz="1900"/>
          </a:p>
          <a:p>
            <a:pPr indent="0" lvl="0" marL="0" rtl="0" algn="l">
              <a:spcBef>
                <a:spcPts val="0"/>
              </a:spcBef>
              <a:spcAft>
                <a:spcPts val="0"/>
              </a:spcAft>
              <a:buNone/>
            </a:pPr>
            <a:r>
              <a:t/>
            </a:r>
            <a:endParaRPr sz="1900"/>
          </a:p>
          <a:p>
            <a:pPr indent="0" lvl="0" marL="0" rtl="0" algn="l">
              <a:spcBef>
                <a:spcPts val="0"/>
              </a:spcBef>
              <a:spcAft>
                <a:spcPts val="0"/>
              </a:spcAft>
              <a:buNone/>
            </a:pPr>
            <a:r>
              <a:t/>
            </a:r>
            <a:endParaRPr sz="1900"/>
          </a:p>
          <a:p>
            <a:pPr indent="0" lvl="0" marL="0" rtl="0" algn="l">
              <a:spcBef>
                <a:spcPts val="0"/>
              </a:spcBef>
              <a:spcAft>
                <a:spcPts val="0"/>
              </a:spcAft>
              <a:buNone/>
            </a:pPr>
            <a:r>
              <a:t/>
            </a:r>
            <a:endParaRPr sz="1900"/>
          </a:p>
          <a:p>
            <a:pPr indent="0" lvl="0" marL="0" rtl="0" algn="l">
              <a:spcBef>
                <a:spcPts val="0"/>
              </a:spcBef>
              <a:spcAft>
                <a:spcPts val="0"/>
              </a:spcAft>
              <a:buNone/>
            </a:pPr>
            <a:r>
              <a:t/>
            </a:r>
            <a:endParaRPr sz="1900"/>
          </a:p>
          <a:p>
            <a:pPr indent="0" lvl="0" marL="0" rtl="0" algn="l">
              <a:spcBef>
                <a:spcPts val="0"/>
              </a:spcBef>
              <a:spcAft>
                <a:spcPts val="0"/>
              </a:spcAft>
              <a:buNone/>
            </a:pPr>
            <a:r>
              <a:t/>
            </a:r>
            <a:endParaRPr sz="1900"/>
          </a:p>
          <a:p>
            <a:pPr indent="0" lvl="0" marL="0" rtl="0" algn="l">
              <a:spcBef>
                <a:spcPts val="0"/>
              </a:spcBef>
              <a:spcAft>
                <a:spcPts val="0"/>
              </a:spcAft>
              <a:buNone/>
            </a:pPr>
            <a:r>
              <a:t/>
            </a:r>
            <a:endParaRPr sz="1900"/>
          </a:p>
          <a:p>
            <a:pPr indent="0" lvl="0" marL="0" rtl="0" algn="l">
              <a:spcBef>
                <a:spcPts val="0"/>
              </a:spcBef>
              <a:spcAft>
                <a:spcPts val="0"/>
              </a:spcAft>
              <a:buNone/>
            </a:pPr>
            <a:r>
              <a:t/>
            </a:r>
            <a:endParaRPr sz="1900"/>
          </a:p>
          <a:p>
            <a:pPr indent="0" lvl="0" marL="0" rtl="0" algn="l">
              <a:spcBef>
                <a:spcPts val="0"/>
              </a:spcBef>
              <a:spcAft>
                <a:spcPts val="0"/>
              </a:spcAft>
              <a:buNone/>
            </a:pPr>
            <a:r>
              <a:t/>
            </a:r>
            <a:endParaRPr sz="1900"/>
          </a:p>
          <a:p>
            <a:pPr indent="0" lvl="0" marL="0" rtl="0" algn="l">
              <a:spcBef>
                <a:spcPts val="0"/>
              </a:spcBef>
              <a:spcAft>
                <a:spcPts val="0"/>
              </a:spcAft>
              <a:buNone/>
            </a:pPr>
            <a:r>
              <a:rPr b="1" lang="en" sz="1900"/>
              <a:t>Звіт Національної метеорологічної служби Великої Британії</a:t>
            </a:r>
            <a:endParaRPr b="1" sz="1900"/>
          </a:p>
        </p:txBody>
      </p:sp>
      <p:sp>
        <p:nvSpPr>
          <p:cNvPr id="182" name="Google Shape;182;p19"/>
          <p:cNvSpPr txBox="1"/>
          <p:nvPr>
            <p:ph idx="9" type="subTitle"/>
          </p:nvPr>
        </p:nvSpPr>
        <p:spPr>
          <a:xfrm>
            <a:off x="293400" y="311950"/>
            <a:ext cx="11379900" cy="575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Вплив </a:t>
            </a:r>
            <a:endParaRPr/>
          </a:p>
        </p:txBody>
      </p:sp>
      <p:sp>
        <p:nvSpPr>
          <p:cNvPr id="183" name="Google Shape;183;p19"/>
          <p:cNvSpPr txBox="1"/>
          <p:nvPr>
            <p:ph idx="13" type="subTitle"/>
          </p:nvPr>
        </p:nvSpPr>
        <p:spPr>
          <a:xfrm>
            <a:off x="6590850" y="312025"/>
            <a:ext cx="5322600" cy="5751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a:t>
            </a:r>
            <a:endParaRPr/>
          </a:p>
        </p:txBody>
      </p:sp>
      <p:pic>
        <p:nvPicPr>
          <p:cNvPr id="184" name="Google Shape;184;p19"/>
          <p:cNvPicPr preferRelativeResize="0"/>
          <p:nvPr>
            <p:ph idx="14" type="pic"/>
          </p:nvPr>
        </p:nvPicPr>
        <p:blipFill rotWithShape="1">
          <a:blip r:embed="rId3">
            <a:alphaModFix/>
          </a:blip>
          <a:srcRect b="0" l="18804" r="18804" t="0"/>
          <a:stretch/>
        </p:blipFill>
        <p:spPr>
          <a:xfrm>
            <a:off x="293500" y="2375250"/>
            <a:ext cx="3704103" cy="3959396"/>
          </a:xfrm>
          <a:prstGeom prst="rect">
            <a:avLst/>
          </a:prstGeom>
        </p:spPr>
      </p:pic>
      <p:pic>
        <p:nvPicPr>
          <p:cNvPr id="185" name="Google Shape;185;p19"/>
          <p:cNvPicPr preferRelativeResize="0"/>
          <p:nvPr/>
        </p:nvPicPr>
        <p:blipFill>
          <a:blip r:embed="rId4">
            <a:alphaModFix/>
          </a:blip>
          <a:stretch>
            <a:fillRect/>
          </a:stretch>
        </p:blipFill>
        <p:spPr>
          <a:xfrm>
            <a:off x="4721776" y="2077175"/>
            <a:ext cx="6451524" cy="38219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0"/>
          <p:cNvSpPr txBox="1"/>
          <p:nvPr>
            <p:ph type="title"/>
          </p:nvPr>
        </p:nvSpPr>
        <p:spPr>
          <a:xfrm>
            <a:off x="293400" y="1313675"/>
            <a:ext cx="116202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Зміна Клімату в Україні</a:t>
            </a:r>
            <a:endParaRPr/>
          </a:p>
        </p:txBody>
      </p:sp>
      <p:sp>
        <p:nvSpPr>
          <p:cNvPr id="191" name="Google Shape;191;p20"/>
          <p:cNvSpPr txBox="1"/>
          <p:nvPr>
            <p:ph idx="1" type="body"/>
          </p:nvPr>
        </p:nvSpPr>
        <p:spPr>
          <a:xfrm>
            <a:off x="4514575" y="2257500"/>
            <a:ext cx="7026300" cy="4482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t/>
            </a:r>
            <a:endParaRPr sz="1900"/>
          </a:p>
          <a:p>
            <a:pPr indent="0" lvl="0" marL="0" rtl="0" algn="l">
              <a:spcBef>
                <a:spcPts val="0"/>
              </a:spcBef>
              <a:spcAft>
                <a:spcPts val="0"/>
              </a:spcAft>
              <a:buNone/>
            </a:pPr>
            <a:r>
              <a:t/>
            </a:r>
            <a:endParaRPr sz="1900"/>
          </a:p>
          <a:p>
            <a:pPr indent="0" lvl="0" marL="0" rtl="0" algn="l">
              <a:spcBef>
                <a:spcPts val="0"/>
              </a:spcBef>
              <a:spcAft>
                <a:spcPts val="0"/>
              </a:spcAft>
              <a:buNone/>
            </a:pPr>
            <a:r>
              <a:t/>
            </a:r>
            <a:endParaRPr sz="1900"/>
          </a:p>
          <a:p>
            <a:pPr indent="0" lvl="0" marL="0" rtl="0" algn="l">
              <a:spcBef>
                <a:spcPts val="0"/>
              </a:spcBef>
              <a:spcAft>
                <a:spcPts val="0"/>
              </a:spcAft>
              <a:buNone/>
            </a:pPr>
            <a:r>
              <a:t/>
            </a:r>
            <a:endParaRPr sz="1900"/>
          </a:p>
          <a:p>
            <a:pPr indent="0" lvl="0" marL="0" rtl="0" algn="l">
              <a:spcBef>
                <a:spcPts val="0"/>
              </a:spcBef>
              <a:spcAft>
                <a:spcPts val="0"/>
              </a:spcAft>
              <a:buNone/>
            </a:pPr>
            <a:r>
              <a:t/>
            </a:r>
            <a:endParaRPr sz="1900"/>
          </a:p>
          <a:p>
            <a:pPr indent="0" lvl="0" marL="0" rtl="0" algn="l">
              <a:spcBef>
                <a:spcPts val="0"/>
              </a:spcBef>
              <a:spcAft>
                <a:spcPts val="0"/>
              </a:spcAft>
              <a:buNone/>
            </a:pPr>
            <a:r>
              <a:t/>
            </a:r>
            <a:endParaRPr sz="1900"/>
          </a:p>
          <a:p>
            <a:pPr indent="0" lvl="0" marL="0" rtl="0" algn="l">
              <a:spcBef>
                <a:spcPts val="0"/>
              </a:spcBef>
              <a:spcAft>
                <a:spcPts val="0"/>
              </a:spcAft>
              <a:buNone/>
            </a:pPr>
            <a:r>
              <a:t/>
            </a:r>
            <a:endParaRPr sz="1900"/>
          </a:p>
          <a:p>
            <a:pPr indent="0" lvl="0" marL="0" rtl="0" algn="l">
              <a:spcBef>
                <a:spcPts val="0"/>
              </a:spcBef>
              <a:spcAft>
                <a:spcPts val="0"/>
              </a:spcAft>
              <a:buNone/>
            </a:pPr>
            <a:r>
              <a:t/>
            </a:r>
            <a:endParaRPr sz="1900"/>
          </a:p>
          <a:p>
            <a:pPr indent="0" lvl="0" marL="0" rtl="0" algn="l">
              <a:spcBef>
                <a:spcPts val="0"/>
              </a:spcBef>
              <a:spcAft>
                <a:spcPts val="0"/>
              </a:spcAft>
              <a:buNone/>
            </a:pPr>
            <a:r>
              <a:t/>
            </a:r>
            <a:endParaRPr sz="1900"/>
          </a:p>
          <a:p>
            <a:pPr indent="0" lvl="0" marL="0" rtl="0" algn="l">
              <a:spcBef>
                <a:spcPts val="0"/>
              </a:spcBef>
              <a:spcAft>
                <a:spcPts val="0"/>
              </a:spcAft>
              <a:buNone/>
            </a:pPr>
            <a:r>
              <a:t/>
            </a:r>
            <a:endParaRPr sz="1900"/>
          </a:p>
          <a:p>
            <a:pPr indent="0" lvl="0" marL="0" rtl="0" algn="l">
              <a:spcBef>
                <a:spcPts val="0"/>
              </a:spcBef>
              <a:spcAft>
                <a:spcPts val="0"/>
              </a:spcAft>
              <a:buNone/>
            </a:pPr>
            <a:r>
              <a:t/>
            </a:r>
            <a:endParaRPr sz="1900"/>
          </a:p>
          <a:p>
            <a:pPr indent="0" lvl="0" marL="0" rtl="0" algn="l">
              <a:spcBef>
                <a:spcPts val="0"/>
              </a:spcBef>
              <a:spcAft>
                <a:spcPts val="0"/>
              </a:spcAft>
              <a:buNone/>
            </a:pPr>
            <a:r>
              <a:rPr b="1" lang="en" sz="1900"/>
              <a:t>Звіт Національної метеорологічної служби Великої Британії</a:t>
            </a:r>
            <a:endParaRPr b="1" sz="1900"/>
          </a:p>
        </p:txBody>
      </p:sp>
      <p:sp>
        <p:nvSpPr>
          <p:cNvPr id="192" name="Google Shape;192;p20"/>
          <p:cNvSpPr txBox="1"/>
          <p:nvPr>
            <p:ph idx="9" type="subTitle"/>
          </p:nvPr>
        </p:nvSpPr>
        <p:spPr>
          <a:xfrm>
            <a:off x="293400" y="311950"/>
            <a:ext cx="11379900" cy="575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Вплив </a:t>
            </a:r>
            <a:endParaRPr/>
          </a:p>
        </p:txBody>
      </p:sp>
      <p:sp>
        <p:nvSpPr>
          <p:cNvPr id="193" name="Google Shape;193;p20"/>
          <p:cNvSpPr txBox="1"/>
          <p:nvPr>
            <p:ph idx="13" type="subTitle"/>
          </p:nvPr>
        </p:nvSpPr>
        <p:spPr>
          <a:xfrm>
            <a:off x="6590850" y="312025"/>
            <a:ext cx="5322600" cy="5751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a:t>
            </a:r>
            <a:endParaRPr/>
          </a:p>
        </p:txBody>
      </p:sp>
      <p:pic>
        <p:nvPicPr>
          <p:cNvPr id="194" name="Google Shape;194;p20"/>
          <p:cNvPicPr preferRelativeResize="0"/>
          <p:nvPr>
            <p:ph idx="14" type="pic"/>
          </p:nvPr>
        </p:nvPicPr>
        <p:blipFill rotWithShape="1">
          <a:blip r:embed="rId3">
            <a:alphaModFix/>
          </a:blip>
          <a:srcRect b="0" l="0" r="-522" t="0"/>
          <a:stretch/>
        </p:blipFill>
        <p:spPr>
          <a:xfrm>
            <a:off x="-100" y="0"/>
            <a:ext cx="12192001" cy="6858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21"/>
          <p:cNvSpPr txBox="1"/>
          <p:nvPr>
            <p:ph type="title"/>
          </p:nvPr>
        </p:nvSpPr>
        <p:spPr>
          <a:xfrm>
            <a:off x="293400" y="998838"/>
            <a:ext cx="11620200" cy="1258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3800"/>
              <a:t>Закони та нормативно-правові акти України, спрямовані на боротьбу зі змінами клімату</a:t>
            </a:r>
            <a:endParaRPr sz="3800"/>
          </a:p>
        </p:txBody>
      </p:sp>
      <p:sp>
        <p:nvSpPr>
          <p:cNvPr id="200" name="Google Shape;200;p21"/>
          <p:cNvSpPr txBox="1"/>
          <p:nvPr>
            <p:ph idx="1" type="body"/>
          </p:nvPr>
        </p:nvSpPr>
        <p:spPr>
          <a:xfrm>
            <a:off x="4244075" y="2257650"/>
            <a:ext cx="7026300" cy="4482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Закони та нормативно-правові акти України, спрямовані на боротьбу зі зміною клімату, включають ратифікацію Рамкової конвенції ООН та Кіотського протоколу,Паризької Угоди впровадження національних планів з відновлюваної енергетики та енергоефективності, а також Стратегію низьковуглецевого розвитку до 2050 року та інші нормативно-правові акти і </a:t>
            </a:r>
            <a:r>
              <a:rPr lang="en"/>
              <a:t>стратегії</a:t>
            </a:r>
            <a:r>
              <a:rPr lang="en"/>
              <a:t>. Ці заходи спрямовані на зменшення викидів парникових газів і впровадження кліматичної політики згідно з </a:t>
            </a:r>
            <a:r>
              <a:rPr lang="en"/>
              <a:t>зазначеними</a:t>
            </a:r>
            <a:r>
              <a:rPr lang="en"/>
              <a:t> змінами у кліматі </a:t>
            </a:r>
            <a:r>
              <a:rPr lang="en"/>
              <a:t>України</a:t>
            </a:r>
            <a:r>
              <a:rPr lang="en"/>
              <a:t> </a:t>
            </a:r>
            <a:endParaRPr/>
          </a:p>
          <a:p>
            <a:pPr indent="0" lvl="0" marL="0" rtl="0" algn="l">
              <a:spcBef>
                <a:spcPts val="0"/>
              </a:spcBef>
              <a:spcAft>
                <a:spcPts val="0"/>
              </a:spcAft>
              <a:buNone/>
            </a:pPr>
            <a:r>
              <a:t/>
            </a:r>
            <a:endParaRPr sz="1900"/>
          </a:p>
          <a:p>
            <a:pPr indent="0" lvl="0" marL="0" rtl="0" algn="l">
              <a:spcBef>
                <a:spcPts val="0"/>
              </a:spcBef>
              <a:spcAft>
                <a:spcPts val="0"/>
              </a:spcAft>
              <a:buNone/>
            </a:pPr>
            <a:r>
              <a:rPr lang="en" sz="1900" u="sng">
                <a:solidFill>
                  <a:schemeClr val="hlink"/>
                </a:solidFill>
                <a:hlinkClick r:id="rId3"/>
              </a:rPr>
              <a:t>https://ucn.org.ua</a:t>
            </a:r>
            <a:r>
              <a:rPr lang="en" sz="1900" u="sng">
                <a:solidFill>
                  <a:schemeClr val="hlink"/>
                </a:solidFill>
                <a:hlinkClick r:id="rId4"/>
              </a:rPr>
              <a:t>/?page_id=233-</a:t>
            </a:r>
            <a:r>
              <a:rPr lang="en" sz="1900"/>
              <a:t> повний перелік актів </a:t>
            </a:r>
            <a:endParaRPr sz="1900"/>
          </a:p>
        </p:txBody>
      </p:sp>
      <p:sp>
        <p:nvSpPr>
          <p:cNvPr id="201" name="Google Shape;201;p21"/>
          <p:cNvSpPr txBox="1"/>
          <p:nvPr>
            <p:ph idx="9" type="subTitle"/>
          </p:nvPr>
        </p:nvSpPr>
        <p:spPr>
          <a:xfrm>
            <a:off x="293400" y="311950"/>
            <a:ext cx="11379900" cy="575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Clr>
                <a:schemeClr val="dk1"/>
              </a:buClr>
              <a:buSzPts val="1100"/>
              <a:buFont typeface="Arial"/>
              <a:buNone/>
            </a:pPr>
            <a:r>
              <a:rPr lang="en">
                <a:solidFill>
                  <a:schemeClr val="dk1"/>
                </a:solidFill>
              </a:rPr>
              <a:t>Джерела</a:t>
            </a:r>
            <a:endParaRPr/>
          </a:p>
        </p:txBody>
      </p:sp>
      <p:sp>
        <p:nvSpPr>
          <p:cNvPr id="202" name="Google Shape;202;p21"/>
          <p:cNvSpPr txBox="1"/>
          <p:nvPr>
            <p:ph idx="13" type="subTitle"/>
          </p:nvPr>
        </p:nvSpPr>
        <p:spPr>
          <a:xfrm>
            <a:off x="6590850" y="312025"/>
            <a:ext cx="5322600" cy="5751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a:t>
            </a:r>
            <a:endParaRPr/>
          </a:p>
        </p:txBody>
      </p:sp>
      <p:pic>
        <p:nvPicPr>
          <p:cNvPr id="203" name="Google Shape;203;p21"/>
          <p:cNvPicPr preferRelativeResize="0"/>
          <p:nvPr>
            <p:ph idx="14" type="pic"/>
          </p:nvPr>
        </p:nvPicPr>
        <p:blipFill rotWithShape="1">
          <a:blip r:embed="rId5">
            <a:alphaModFix/>
          </a:blip>
          <a:srcRect b="0" l="5743" r="24970" t="0"/>
          <a:stretch/>
        </p:blipFill>
        <p:spPr>
          <a:xfrm>
            <a:off x="293500" y="2375250"/>
            <a:ext cx="3950574" cy="3959399"/>
          </a:xfrm>
          <a:prstGeom prst="rect">
            <a:avLst/>
          </a:prstGeom>
        </p:spPr>
      </p:pic>
      <p:pic>
        <p:nvPicPr>
          <p:cNvPr id="204" name="Google Shape;204;p21"/>
          <p:cNvPicPr preferRelativeResize="0"/>
          <p:nvPr/>
        </p:nvPicPr>
        <p:blipFill>
          <a:blip r:embed="rId6">
            <a:alphaModFix/>
          </a:blip>
          <a:stretch>
            <a:fillRect/>
          </a:stretch>
        </p:blipFill>
        <p:spPr>
          <a:xfrm>
            <a:off x="10179175" y="6003251"/>
            <a:ext cx="2230600" cy="6577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22"/>
          <p:cNvSpPr txBox="1"/>
          <p:nvPr>
            <p:ph type="title"/>
          </p:nvPr>
        </p:nvSpPr>
        <p:spPr>
          <a:xfrm>
            <a:off x="293400" y="982925"/>
            <a:ext cx="11620200" cy="12747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3300"/>
              <a:t>Адаптація законодавства для зменшення економічних та екологічних наслідків глобального потепління</a:t>
            </a:r>
            <a:endParaRPr sz="3300"/>
          </a:p>
        </p:txBody>
      </p:sp>
      <p:sp>
        <p:nvSpPr>
          <p:cNvPr id="210" name="Google Shape;210;p22"/>
          <p:cNvSpPr txBox="1"/>
          <p:nvPr>
            <p:ph idx="1" type="body"/>
          </p:nvPr>
        </p:nvSpPr>
        <p:spPr>
          <a:xfrm>
            <a:off x="4514575" y="2257500"/>
            <a:ext cx="7026300" cy="4482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b="1" lang="en" sz="1600">
                <a:solidFill>
                  <a:srgbClr val="333333"/>
                </a:solidFill>
                <a:highlight>
                  <a:srgbClr val="FFFFFF"/>
                </a:highlight>
                <a:latin typeface="Arial"/>
                <a:ea typeface="Arial"/>
                <a:cs typeface="Arial"/>
                <a:sym typeface="Arial"/>
              </a:rPr>
              <a:t>Про схвалення Стратегії формування та реалізації державної політики у сфері зміни клімату на період до 2035 року і затвердження операційного плану заходів з її реалізації у 2024-2026 роках</a:t>
            </a:r>
            <a:endParaRPr sz="1900"/>
          </a:p>
          <a:p>
            <a:pPr indent="0" lvl="0" marL="0" rtl="0" algn="l">
              <a:spcBef>
                <a:spcPts val="1200"/>
              </a:spcBef>
              <a:spcAft>
                <a:spcPts val="0"/>
              </a:spcAft>
              <a:buClr>
                <a:schemeClr val="dk1"/>
              </a:buClr>
              <a:buSzPts val="1100"/>
              <a:buFont typeface="Arial"/>
              <a:buNone/>
            </a:pPr>
            <a:r>
              <a:rPr lang="en" sz="1900"/>
              <a:t>Метою Стратегії є створення основ для державної політики у сфері клімату, з акцентом на перехід до низьковуглецевого розвитку, забезпечення безпеки та підвищення добробуту громадян. Стратегія враховує виклики глобальної зміни клімату, потребу в адаптації до стандартів ЄС та повоєнній відбудові України, а також вдосконалення законодавства та координації між органами влади.</a:t>
            </a:r>
            <a:endParaRPr sz="1900"/>
          </a:p>
          <a:p>
            <a:pPr indent="0" lvl="0" marL="0" rtl="0" algn="l">
              <a:spcBef>
                <a:spcPts val="1200"/>
              </a:spcBef>
              <a:spcAft>
                <a:spcPts val="0"/>
              </a:spcAft>
              <a:buNone/>
            </a:pPr>
            <a:r>
              <a:t/>
            </a:r>
            <a:endParaRPr sz="1900"/>
          </a:p>
        </p:txBody>
      </p:sp>
      <p:sp>
        <p:nvSpPr>
          <p:cNvPr id="211" name="Google Shape;211;p22"/>
          <p:cNvSpPr txBox="1"/>
          <p:nvPr>
            <p:ph idx="9" type="subTitle"/>
          </p:nvPr>
        </p:nvSpPr>
        <p:spPr>
          <a:xfrm>
            <a:off x="293400" y="311950"/>
            <a:ext cx="11379900" cy="575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dk1"/>
                </a:solidFill>
              </a:rPr>
              <a:t>Джерела</a:t>
            </a:r>
            <a:endParaRPr/>
          </a:p>
        </p:txBody>
      </p:sp>
      <p:sp>
        <p:nvSpPr>
          <p:cNvPr id="212" name="Google Shape;212;p22"/>
          <p:cNvSpPr txBox="1"/>
          <p:nvPr>
            <p:ph idx="13" type="subTitle"/>
          </p:nvPr>
        </p:nvSpPr>
        <p:spPr>
          <a:xfrm>
            <a:off x="6590850" y="312025"/>
            <a:ext cx="5322600" cy="5751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a:t>
            </a:r>
            <a:endParaRPr/>
          </a:p>
        </p:txBody>
      </p:sp>
      <p:pic>
        <p:nvPicPr>
          <p:cNvPr id="213" name="Google Shape;213;p22"/>
          <p:cNvPicPr preferRelativeResize="0"/>
          <p:nvPr>
            <p:ph idx="14" type="pic"/>
          </p:nvPr>
        </p:nvPicPr>
        <p:blipFill rotWithShape="1">
          <a:blip r:embed="rId3">
            <a:alphaModFix/>
          </a:blip>
          <a:srcRect b="0" l="23872" r="23867" t="0"/>
          <a:stretch/>
        </p:blipFill>
        <p:spPr>
          <a:xfrm>
            <a:off x="293500" y="2375250"/>
            <a:ext cx="3704103" cy="395939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23"/>
          <p:cNvSpPr txBox="1"/>
          <p:nvPr>
            <p:ph type="title"/>
          </p:nvPr>
        </p:nvSpPr>
        <p:spPr>
          <a:xfrm>
            <a:off x="293400" y="982925"/>
            <a:ext cx="11620200" cy="12747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3300"/>
              <a:t>Адаптація законодавства для зменшення економічних та екологічних наслідків глобального потепління</a:t>
            </a:r>
            <a:endParaRPr sz="3300"/>
          </a:p>
        </p:txBody>
      </p:sp>
      <p:sp>
        <p:nvSpPr>
          <p:cNvPr id="219" name="Google Shape;219;p23"/>
          <p:cNvSpPr txBox="1"/>
          <p:nvPr>
            <p:ph idx="1" type="body"/>
          </p:nvPr>
        </p:nvSpPr>
        <p:spPr>
          <a:xfrm>
            <a:off x="4514550" y="2464875"/>
            <a:ext cx="7398900" cy="4482900"/>
          </a:xfrm>
          <a:prstGeom prst="rect">
            <a:avLst/>
          </a:prstGeom>
        </p:spPr>
        <p:txBody>
          <a:bodyPr anchorCtr="0" anchor="t" bIns="121900" lIns="121900" spcFirstLastPara="1" rIns="121900" wrap="square" tIns="121900">
            <a:noAutofit/>
          </a:bodyPr>
          <a:lstStyle/>
          <a:p>
            <a:pPr indent="0" lvl="0" marL="0" rtl="0" algn="l">
              <a:spcBef>
                <a:spcPts val="1200"/>
              </a:spcBef>
              <a:spcAft>
                <a:spcPts val="0"/>
              </a:spcAft>
              <a:buNone/>
            </a:pPr>
            <a:r>
              <a:rPr b="1" lang="en" sz="1600">
                <a:solidFill>
                  <a:srgbClr val="333333"/>
                </a:solidFill>
                <a:highlight>
                  <a:srgbClr val="FFFFFF"/>
                </a:highlight>
                <a:latin typeface="Arial"/>
                <a:ea typeface="Arial"/>
                <a:cs typeface="Arial"/>
                <a:sym typeface="Arial"/>
              </a:rPr>
              <a:t>[06.12.2017] План заходів до 2030 року </a:t>
            </a:r>
            <a:endParaRPr b="1" sz="1600">
              <a:solidFill>
                <a:srgbClr val="333333"/>
              </a:solidFill>
              <a:highlight>
                <a:srgbClr val="FFFFFF"/>
              </a:highlight>
              <a:latin typeface="Arial"/>
              <a:ea typeface="Arial"/>
              <a:cs typeface="Arial"/>
              <a:sym typeface="Arial"/>
            </a:endParaRPr>
          </a:p>
          <a:p>
            <a:pPr indent="0" lvl="0" marL="0" rtl="0" algn="l">
              <a:spcBef>
                <a:spcPts val="1200"/>
              </a:spcBef>
              <a:spcAft>
                <a:spcPts val="0"/>
              </a:spcAft>
              <a:buNone/>
            </a:pPr>
            <a:r>
              <a:rPr b="1" lang="en" sz="1600">
                <a:solidFill>
                  <a:srgbClr val="333333"/>
                </a:solidFill>
                <a:highlight>
                  <a:srgbClr val="FFFFFF"/>
                </a:highlight>
                <a:latin typeface="Arial"/>
                <a:ea typeface="Arial"/>
                <a:cs typeface="Arial"/>
                <a:sym typeface="Arial"/>
              </a:rPr>
              <a:t>[18.07.2018] Стратегія низьковуглецевого розвитку до 2050 року </a:t>
            </a:r>
            <a:endParaRPr b="1" sz="1600">
              <a:solidFill>
                <a:srgbClr val="333333"/>
              </a:solidFill>
              <a:highlight>
                <a:srgbClr val="FFFFFF"/>
              </a:highlight>
              <a:latin typeface="Arial"/>
              <a:ea typeface="Arial"/>
              <a:cs typeface="Arial"/>
              <a:sym typeface="Arial"/>
            </a:endParaRPr>
          </a:p>
          <a:p>
            <a:pPr indent="0" lvl="0" marL="0" rtl="0" algn="l">
              <a:spcBef>
                <a:spcPts val="1200"/>
              </a:spcBef>
              <a:spcAft>
                <a:spcPts val="0"/>
              </a:spcAft>
              <a:buNone/>
            </a:pPr>
            <a:r>
              <a:rPr b="1" lang="en" sz="1600">
                <a:solidFill>
                  <a:srgbClr val="333333"/>
                </a:solidFill>
                <a:highlight>
                  <a:srgbClr val="FFFFFF"/>
                </a:highlight>
                <a:latin typeface="Arial"/>
                <a:ea typeface="Arial"/>
                <a:cs typeface="Arial"/>
                <a:sym typeface="Arial"/>
              </a:rPr>
              <a:t>[30.05.2018] Національна транспортна стратегія до 2030 року </a:t>
            </a:r>
            <a:endParaRPr b="1" sz="1600">
              <a:solidFill>
                <a:srgbClr val="333333"/>
              </a:solidFill>
              <a:highlight>
                <a:srgbClr val="FFFFFF"/>
              </a:highlight>
              <a:latin typeface="Arial"/>
              <a:ea typeface="Arial"/>
              <a:cs typeface="Arial"/>
              <a:sym typeface="Arial"/>
            </a:endParaRPr>
          </a:p>
          <a:p>
            <a:pPr indent="0" lvl="0" marL="0" rtl="0" algn="l">
              <a:spcBef>
                <a:spcPts val="1200"/>
              </a:spcBef>
              <a:spcAft>
                <a:spcPts val="0"/>
              </a:spcAft>
              <a:buNone/>
            </a:pPr>
            <a:r>
              <a:rPr b="1" lang="en" sz="1600">
                <a:solidFill>
                  <a:srgbClr val="333333"/>
                </a:solidFill>
                <a:highlight>
                  <a:srgbClr val="FFFFFF"/>
                </a:highlight>
                <a:latin typeface="Arial"/>
                <a:ea typeface="Arial"/>
                <a:cs typeface="Arial"/>
                <a:sym typeface="Arial"/>
              </a:rPr>
              <a:t>[20.02.2019] Національний план управління відходами до 2030 року </a:t>
            </a:r>
            <a:endParaRPr b="1" sz="1600">
              <a:solidFill>
                <a:srgbClr val="333333"/>
              </a:solidFill>
              <a:highlight>
                <a:srgbClr val="FFFFFF"/>
              </a:highlight>
              <a:latin typeface="Arial"/>
              <a:ea typeface="Arial"/>
              <a:cs typeface="Arial"/>
              <a:sym typeface="Arial"/>
            </a:endParaRPr>
          </a:p>
          <a:p>
            <a:pPr indent="0" lvl="0" marL="0" rtl="0" algn="l">
              <a:spcBef>
                <a:spcPts val="1200"/>
              </a:spcBef>
              <a:spcAft>
                <a:spcPts val="0"/>
              </a:spcAft>
              <a:buNone/>
            </a:pPr>
            <a:r>
              <a:rPr b="1" lang="en" sz="1600">
                <a:solidFill>
                  <a:srgbClr val="333333"/>
                </a:solidFill>
                <a:highlight>
                  <a:srgbClr val="FFFFFF"/>
                </a:highlight>
                <a:latin typeface="Arial"/>
                <a:ea typeface="Arial"/>
                <a:cs typeface="Arial"/>
                <a:sym typeface="Arial"/>
              </a:rPr>
              <a:t>[28.02.2019] Закон про державну екополітику до 2030 року </a:t>
            </a:r>
            <a:endParaRPr b="1" sz="1600">
              <a:solidFill>
                <a:srgbClr val="333333"/>
              </a:solidFill>
              <a:highlight>
                <a:srgbClr val="FFFFFF"/>
              </a:highlight>
              <a:latin typeface="Arial"/>
              <a:ea typeface="Arial"/>
              <a:cs typeface="Arial"/>
              <a:sym typeface="Arial"/>
            </a:endParaRPr>
          </a:p>
          <a:p>
            <a:pPr indent="0" lvl="0" marL="0" rtl="0" algn="l">
              <a:spcBef>
                <a:spcPts val="1200"/>
              </a:spcBef>
              <a:spcAft>
                <a:spcPts val="0"/>
              </a:spcAft>
              <a:buNone/>
            </a:pPr>
            <a:r>
              <a:rPr b="1" lang="en" sz="1600">
                <a:solidFill>
                  <a:srgbClr val="333333"/>
                </a:solidFill>
                <a:highlight>
                  <a:srgbClr val="FFFFFF"/>
                </a:highlight>
                <a:latin typeface="Arial"/>
                <a:ea typeface="Arial"/>
                <a:cs typeface="Arial"/>
                <a:sym typeface="Arial"/>
              </a:rPr>
              <a:t>[14.08.2019] Стратегія зрошення і дренажу до 2030 року</a:t>
            </a:r>
            <a:endParaRPr b="1" sz="1600">
              <a:solidFill>
                <a:srgbClr val="333333"/>
              </a:solidFill>
              <a:highlight>
                <a:srgbClr val="FFFFFF"/>
              </a:highlight>
              <a:latin typeface="Arial"/>
              <a:ea typeface="Arial"/>
              <a:cs typeface="Arial"/>
              <a:sym typeface="Arial"/>
            </a:endParaRPr>
          </a:p>
          <a:p>
            <a:pPr indent="0" lvl="0" marL="0" rtl="0" algn="l">
              <a:spcBef>
                <a:spcPts val="1200"/>
              </a:spcBef>
              <a:spcAft>
                <a:spcPts val="0"/>
              </a:spcAft>
              <a:buNone/>
            </a:pPr>
            <a:r>
              <a:t/>
            </a:r>
            <a:endParaRPr b="1" sz="1600">
              <a:solidFill>
                <a:srgbClr val="333333"/>
              </a:solidFill>
              <a:highlight>
                <a:srgbClr val="FFFFFF"/>
              </a:highlight>
              <a:latin typeface="Arial"/>
              <a:ea typeface="Arial"/>
              <a:cs typeface="Arial"/>
              <a:sym typeface="Arial"/>
            </a:endParaRPr>
          </a:p>
          <a:p>
            <a:pPr indent="0" lvl="0" marL="0" rtl="0" algn="l">
              <a:spcBef>
                <a:spcPts val="1200"/>
              </a:spcBef>
              <a:spcAft>
                <a:spcPts val="0"/>
              </a:spcAft>
              <a:buNone/>
            </a:pPr>
            <a:r>
              <a:t/>
            </a:r>
            <a:endParaRPr sz="1900"/>
          </a:p>
        </p:txBody>
      </p:sp>
      <p:sp>
        <p:nvSpPr>
          <p:cNvPr id="220" name="Google Shape;220;p23"/>
          <p:cNvSpPr txBox="1"/>
          <p:nvPr>
            <p:ph idx="9" type="subTitle"/>
          </p:nvPr>
        </p:nvSpPr>
        <p:spPr>
          <a:xfrm>
            <a:off x="293400" y="311950"/>
            <a:ext cx="11379900" cy="575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dk1"/>
                </a:solidFill>
              </a:rPr>
              <a:t>Джерела</a:t>
            </a:r>
            <a:endParaRPr/>
          </a:p>
        </p:txBody>
      </p:sp>
      <p:sp>
        <p:nvSpPr>
          <p:cNvPr id="221" name="Google Shape;221;p23"/>
          <p:cNvSpPr txBox="1"/>
          <p:nvPr>
            <p:ph idx="13" type="subTitle"/>
          </p:nvPr>
        </p:nvSpPr>
        <p:spPr>
          <a:xfrm>
            <a:off x="6590850" y="312025"/>
            <a:ext cx="5322600" cy="5751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a:t>
            </a:r>
            <a:endParaRPr/>
          </a:p>
        </p:txBody>
      </p:sp>
      <p:pic>
        <p:nvPicPr>
          <p:cNvPr id="222" name="Google Shape;222;p23"/>
          <p:cNvPicPr preferRelativeResize="0"/>
          <p:nvPr>
            <p:ph idx="14" type="pic"/>
          </p:nvPr>
        </p:nvPicPr>
        <p:blipFill rotWithShape="1">
          <a:blip r:embed="rId3">
            <a:alphaModFix/>
          </a:blip>
          <a:srcRect b="0" l="18816" r="18816" t="0"/>
          <a:stretch/>
        </p:blipFill>
        <p:spPr>
          <a:xfrm>
            <a:off x="293500" y="2375250"/>
            <a:ext cx="3704104" cy="395939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pic>
        <p:nvPicPr>
          <p:cNvPr id="227" name="Google Shape;227;p24"/>
          <p:cNvPicPr preferRelativeResize="0"/>
          <p:nvPr/>
        </p:nvPicPr>
        <p:blipFill>
          <a:blip r:embed="rId3">
            <a:alphaModFix/>
          </a:blip>
          <a:stretch>
            <a:fillRect/>
          </a:stretch>
        </p:blipFill>
        <p:spPr>
          <a:xfrm>
            <a:off x="1276150" y="-38200"/>
            <a:ext cx="9435699" cy="69343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25"/>
          <p:cNvSpPr txBox="1"/>
          <p:nvPr>
            <p:ph type="title"/>
          </p:nvPr>
        </p:nvSpPr>
        <p:spPr>
          <a:xfrm>
            <a:off x="293400" y="1069950"/>
            <a:ext cx="11620200" cy="11877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3800"/>
              <a:t>Міжнародні договори і їх вплив на українське законодавство</a:t>
            </a:r>
            <a:endParaRPr sz="3800"/>
          </a:p>
        </p:txBody>
      </p:sp>
      <p:sp>
        <p:nvSpPr>
          <p:cNvPr id="233" name="Google Shape;233;p25"/>
          <p:cNvSpPr txBox="1"/>
          <p:nvPr>
            <p:ph idx="1" type="body"/>
          </p:nvPr>
        </p:nvSpPr>
        <p:spPr>
          <a:xfrm>
            <a:off x="4514575" y="2257500"/>
            <a:ext cx="7026300" cy="4482900"/>
          </a:xfrm>
          <a:prstGeom prst="rect">
            <a:avLst/>
          </a:prstGeom>
        </p:spPr>
        <p:txBody>
          <a:bodyPr anchorCtr="0" anchor="t" bIns="121900" lIns="121900" spcFirstLastPara="1" rIns="121900" wrap="square" tIns="121900">
            <a:noAutofit/>
          </a:bodyPr>
          <a:lstStyle/>
          <a:p>
            <a:pPr indent="0" lvl="0" marL="0" rtl="0" algn="l">
              <a:spcBef>
                <a:spcPts val="1200"/>
              </a:spcBef>
              <a:spcAft>
                <a:spcPts val="0"/>
              </a:spcAft>
              <a:buClr>
                <a:schemeClr val="dk1"/>
              </a:buClr>
              <a:buSzPts val="1100"/>
              <a:buFont typeface="Arial"/>
              <a:buNone/>
            </a:pPr>
            <a:r>
              <a:rPr lang="en" sz="1800">
                <a:solidFill>
                  <a:schemeClr val="dk1"/>
                </a:solidFill>
                <a:latin typeface="Newsreader Medium"/>
                <a:ea typeface="Newsreader Medium"/>
                <a:cs typeface="Newsreader Medium"/>
                <a:sym typeface="Newsreader Medium"/>
              </a:rPr>
              <a:t>Міжнародні угоди є важливим інструментом для формування кліматичної політики в Україні:</a:t>
            </a:r>
            <a:endParaRPr sz="1800">
              <a:solidFill>
                <a:schemeClr val="dk1"/>
              </a:solidFill>
              <a:latin typeface="Newsreader Medium"/>
              <a:ea typeface="Newsreader Medium"/>
              <a:cs typeface="Newsreader Medium"/>
              <a:sym typeface="Newsreader Medium"/>
            </a:endParaRPr>
          </a:p>
          <a:p>
            <a:pPr indent="-342900" lvl="0" marL="457200" rtl="0" algn="l">
              <a:spcBef>
                <a:spcPts val="1200"/>
              </a:spcBef>
              <a:spcAft>
                <a:spcPts val="0"/>
              </a:spcAft>
              <a:buClr>
                <a:schemeClr val="dk1"/>
              </a:buClr>
              <a:buSzPts val="1800"/>
              <a:buFont typeface="Arial"/>
              <a:buChar char="●"/>
            </a:pPr>
            <a:r>
              <a:rPr lang="en" sz="1800">
                <a:solidFill>
                  <a:schemeClr val="dk1"/>
                </a:solidFill>
                <a:latin typeface="Newsreader Medium"/>
                <a:ea typeface="Newsreader Medium"/>
                <a:cs typeface="Newsreader Medium"/>
                <a:sym typeface="Newsreader Medium"/>
              </a:rPr>
              <a:t>Паризька угода (2015 р.): Україна взяла на себе зобов'язання зі скорочення викидів парникових газів. Це впливає на оновлення національного законодавства та створення умов для розвитку екологічно сталих </a:t>
            </a:r>
            <a:r>
              <a:rPr lang="en" sz="1800">
                <a:solidFill>
                  <a:schemeClr val="dk1"/>
                </a:solidFill>
                <a:latin typeface="Newsreader Medium"/>
                <a:ea typeface="Newsreader Medium"/>
                <a:cs typeface="Newsreader Medium"/>
                <a:sym typeface="Newsreader Medium"/>
              </a:rPr>
              <a:t>проектів</a:t>
            </a:r>
            <a:r>
              <a:rPr lang="en" sz="1800">
                <a:solidFill>
                  <a:schemeClr val="dk1"/>
                </a:solidFill>
                <a:latin typeface="Newsreader Medium"/>
                <a:ea typeface="Newsreader Medium"/>
                <a:cs typeface="Newsreader Medium"/>
                <a:sym typeface="Newsreader Medium"/>
              </a:rPr>
              <a:t>.</a:t>
            </a:r>
            <a:endParaRPr sz="1800">
              <a:solidFill>
                <a:schemeClr val="dk1"/>
              </a:solidFill>
              <a:latin typeface="Newsreader Medium"/>
              <a:ea typeface="Newsreader Medium"/>
              <a:cs typeface="Newsreader Medium"/>
              <a:sym typeface="Newsreader Medium"/>
            </a:endParaRPr>
          </a:p>
          <a:p>
            <a:pPr indent="-342900" lvl="0" marL="457200" rtl="0" algn="l">
              <a:spcBef>
                <a:spcPts val="0"/>
              </a:spcBef>
              <a:spcAft>
                <a:spcPts val="0"/>
              </a:spcAft>
              <a:buClr>
                <a:schemeClr val="dk1"/>
              </a:buClr>
              <a:buSzPts val="1800"/>
              <a:buFont typeface="Arial"/>
              <a:buChar char="●"/>
            </a:pPr>
            <a:r>
              <a:rPr lang="en" sz="1800">
                <a:solidFill>
                  <a:schemeClr val="dk1"/>
                </a:solidFill>
                <a:latin typeface="Newsreader Medium"/>
                <a:ea typeface="Newsreader Medium"/>
                <a:cs typeface="Newsreader Medium"/>
                <a:sym typeface="Newsreader Medium"/>
              </a:rPr>
              <a:t>Кіотський протокол (1997 р.): Залишив свій слід у політиці України, особливо у питанні торгівлі квотами на викиди. Важливою є участь України в міжнародному ринку карбонових кредиті</a:t>
            </a:r>
            <a:r>
              <a:rPr lang="en" sz="1800">
                <a:solidFill>
                  <a:schemeClr val="dk1"/>
                </a:solidFill>
                <a:latin typeface="Newsreader Medium"/>
                <a:ea typeface="Newsreader Medium"/>
                <a:cs typeface="Newsreader Medium"/>
                <a:sym typeface="Newsreader Medium"/>
              </a:rPr>
              <a:t>в.</a:t>
            </a:r>
            <a:endParaRPr sz="1800">
              <a:solidFill>
                <a:schemeClr val="dk1"/>
              </a:solidFill>
              <a:latin typeface="Newsreader Medium"/>
              <a:ea typeface="Newsreader Medium"/>
              <a:cs typeface="Newsreader Medium"/>
              <a:sym typeface="Newsreader Medium"/>
            </a:endParaRPr>
          </a:p>
          <a:p>
            <a:pPr indent="0" lvl="0" marL="0" rtl="0" algn="just">
              <a:spcBef>
                <a:spcPts val="1200"/>
              </a:spcBef>
              <a:spcAft>
                <a:spcPts val="0"/>
              </a:spcAft>
              <a:buClr>
                <a:schemeClr val="dk1"/>
              </a:buClr>
              <a:buSzPts val="1100"/>
              <a:buFont typeface="Arial"/>
              <a:buNone/>
            </a:pPr>
            <a:r>
              <a:t/>
            </a:r>
            <a:endParaRPr sz="1800">
              <a:solidFill>
                <a:schemeClr val="dk1"/>
              </a:solidFill>
            </a:endParaRPr>
          </a:p>
          <a:p>
            <a:pPr indent="0" lvl="0" marL="0" rtl="0" algn="l">
              <a:spcBef>
                <a:spcPts val="0"/>
              </a:spcBef>
              <a:spcAft>
                <a:spcPts val="0"/>
              </a:spcAft>
              <a:buNone/>
            </a:pPr>
            <a:r>
              <a:t/>
            </a:r>
            <a:endParaRPr sz="1900"/>
          </a:p>
        </p:txBody>
      </p:sp>
      <p:sp>
        <p:nvSpPr>
          <p:cNvPr id="234" name="Google Shape;234;p25"/>
          <p:cNvSpPr txBox="1"/>
          <p:nvPr>
            <p:ph idx="9" type="subTitle"/>
          </p:nvPr>
        </p:nvSpPr>
        <p:spPr>
          <a:xfrm>
            <a:off x="293400" y="311950"/>
            <a:ext cx="11379900" cy="575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solidFill>
                  <a:schemeClr val="dk1"/>
                </a:solidFill>
              </a:rPr>
              <a:t>Джерела</a:t>
            </a:r>
            <a:endParaRPr/>
          </a:p>
        </p:txBody>
      </p:sp>
      <p:sp>
        <p:nvSpPr>
          <p:cNvPr id="235" name="Google Shape;235;p25"/>
          <p:cNvSpPr txBox="1"/>
          <p:nvPr>
            <p:ph idx="13" type="subTitle"/>
          </p:nvPr>
        </p:nvSpPr>
        <p:spPr>
          <a:xfrm>
            <a:off x="6590850" y="312025"/>
            <a:ext cx="5322600" cy="5751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a:t>
            </a:r>
            <a:endParaRPr/>
          </a:p>
        </p:txBody>
      </p:sp>
      <p:pic>
        <p:nvPicPr>
          <p:cNvPr id="236" name="Google Shape;236;p25"/>
          <p:cNvPicPr preferRelativeResize="0"/>
          <p:nvPr>
            <p:ph idx="14" type="pic"/>
          </p:nvPr>
        </p:nvPicPr>
        <p:blipFill rotWithShape="1">
          <a:blip r:embed="rId3">
            <a:alphaModFix/>
          </a:blip>
          <a:srcRect b="0" l="18776" r="18782" t="0"/>
          <a:stretch/>
        </p:blipFill>
        <p:spPr>
          <a:xfrm>
            <a:off x="293500" y="2375250"/>
            <a:ext cx="3704102" cy="3959398"/>
          </a:xfrm>
          <a:prstGeom prst="rect">
            <a:avLst/>
          </a:prstGeom>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sMania">
  <a:themeElements>
    <a:clrScheme name="Simple Light">
      <a:dk1>
        <a:srgbClr val="000000"/>
      </a:dk1>
      <a:lt1>
        <a:srgbClr val="FFFFFF"/>
      </a:lt1>
      <a:dk2>
        <a:srgbClr val="000000"/>
      </a:dk2>
      <a:lt2>
        <a:srgbClr val="EEEEEE"/>
      </a:lt2>
      <a:accent1>
        <a:srgbClr val="000000"/>
      </a:accent1>
      <a:accent2>
        <a:srgbClr val="EFEFEF"/>
      </a:accent2>
      <a:accent3>
        <a:srgbClr val="D9D9D9"/>
      </a:accent3>
      <a:accent4>
        <a:srgbClr val="FFFFFF"/>
      </a:accent4>
      <a:accent5>
        <a:srgbClr val="FFFFFF"/>
      </a:accent5>
      <a:accent6>
        <a:srgbClr val="FFFFFF"/>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